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5" r:id="rId6"/>
    <p:sldId id="263" r:id="rId7"/>
    <p:sldId id="262" r:id="rId8"/>
    <p:sldId id="264" r:id="rId9"/>
    <p:sldId id="266" r:id="rId10"/>
    <p:sldId id="257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37031" autoAdjust="0"/>
  </p:normalViewPr>
  <p:slideViewPr>
    <p:cSldViewPr snapToGrid="0" snapToObjects="1">
      <p:cViewPr varScale="1">
        <p:scale>
          <a:sx n="39" d="100"/>
          <a:sy n="39" d="100"/>
        </p:scale>
        <p:origin x="-30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2756DA-DC83-734F-91EF-C4D355B9C7D2}" type="doc">
      <dgm:prSet loTypeId="urn:microsoft.com/office/officeart/2005/8/layout/hList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2CEED9-6917-3644-BED8-8876099BC353}">
      <dgm:prSet phldrT="[Text]"/>
      <dgm:spPr/>
      <dgm:t>
        <a:bodyPr/>
        <a:lstStyle/>
        <a:p>
          <a:r>
            <a:rPr lang="en-US" dirty="0" smtClean="0"/>
            <a:t>Receiving </a:t>
          </a:r>
          <a:endParaRPr lang="en-US" dirty="0"/>
        </a:p>
      </dgm:t>
    </dgm:pt>
    <dgm:pt modelId="{F5BBD1F6-B86F-C245-A50C-AA560796049A}" type="parTrans" cxnId="{8E60B54B-D1B1-4047-B0BD-981BFFBAFE7B}">
      <dgm:prSet/>
      <dgm:spPr/>
      <dgm:t>
        <a:bodyPr/>
        <a:lstStyle/>
        <a:p>
          <a:endParaRPr lang="en-US"/>
        </a:p>
      </dgm:t>
    </dgm:pt>
    <dgm:pt modelId="{B5EA5719-8E4B-BF40-B147-1593CBEBD558}" type="sibTrans" cxnId="{8E60B54B-D1B1-4047-B0BD-981BFFBAFE7B}">
      <dgm:prSet/>
      <dgm:spPr/>
      <dgm:t>
        <a:bodyPr/>
        <a:lstStyle/>
        <a:p>
          <a:endParaRPr lang="en-US"/>
        </a:p>
      </dgm:t>
    </dgm:pt>
    <dgm:pt modelId="{568D838D-FE63-3E43-95C6-ECF5634CC33D}">
      <dgm:prSet phldrT="[Text]"/>
      <dgm:spPr/>
      <dgm:t>
        <a:bodyPr/>
        <a:lstStyle/>
        <a:p>
          <a:r>
            <a:rPr lang="en-US" dirty="0" smtClean="0"/>
            <a:t>Accept</a:t>
          </a:r>
          <a:endParaRPr lang="en-US" dirty="0"/>
        </a:p>
      </dgm:t>
    </dgm:pt>
    <dgm:pt modelId="{7FF03561-8A3D-A149-9B86-70FCFAFE49D8}" type="parTrans" cxnId="{6606E415-B925-E941-B526-68E826EDE6C7}">
      <dgm:prSet/>
      <dgm:spPr/>
      <dgm:t>
        <a:bodyPr/>
        <a:lstStyle/>
        <a:p>
          <a:endParaRPr lang="en-US"/>
        </a:p>
      </dgm:t>
    </dgm:pt>
    <dgm:pt modelId="{38E248E4-9AAE-C847-8D7C-96CEC2AEFC35}" type="sibTrans" cxnId="{6606E415-B925-E941-B526-68E826EDE6C7}">
      <dgm:prSet/>
      <dgm:spPr/>
      <dgm:t>
        <a:bodyPr/>
        <a:lstStyle/>
        <a:p>
          <a:endParaRPr lang="en-US"/>
        </a:p>
      </dgm:t>
    </dgm:pt>
    <dgm:pt modelId="{25F45CC4-8548-1B4A-B236-3EDD0955E711}">
      <dgm:prSet phldrT="[Text]"/>
      <dgm:spPr/>
      <dgm:t>
        <a:bodyPr/>
        <a:lstStyle/>
        <a:p>
          <a:r>
            <a:rPr lang="en-US" dirty="0" smtClean="0"/>
            <a:t>Awareness</a:t>
          </a:r>
          <a:endParaRPr lang="en-US" dirty="0"/>
        </a:p>
      </dgm:t>
    </dgm:pt>
    <dgm:pt modelId="{28F829F9-8C79-654C-BC93-8E2FB97D8864}" type="parTrans" cxnId="{88954582-B83C-8742-9FC8-EA4C0DCF39D6}">
      <dgm:prSet/>
      <dgm:spPr/>
      <dgm:t>
        <a:bodyPr/>
        <a:lstStyle/>
        <a:p>
          <a:endParaRPr lang="en-US"/>
        </a:p>
      </dgm:t>
    </dgm:pt>
    <dgm:pt modelId="{6BAA30EA-EC99-834A-9D1A-AAB18A520BF6}" type="sibTrans" cxnId="{88954582-B83C-8742-9FC8-EA4C0DCF39D6}">
      <dgm:prSet/>
      <dgm:spPr/>
      <dgm:t>
        <a:bodyPr/>
        <a:lstStyle/>
        <a:p>
          <a:endParaRPr lang="en-US"/>
        </a:p>
      </dgm:t>
    </dgm:pt>
    <dgm:pt modelId="{D2333CFF-F200-6D41-9B11-98E4A1B106FB}">
      <dgm:prSet phldrT="[Text]"/>
      <dgm:spPr/>
      <dgm:t>
        <a:bodyPr/>
        <a:lstStyle/>
        <a:p>
          <a:r>
            <a:rPr lang="en-US" dirty="0" smtClean="0"/>
            <a:t>Responding</a:t>
          </a:r>
          <a:endParaRPr lang="en-US" dirty="0"/>
        </a:p>
      </dgm:t>
    </dgm:pt>
    <dgm:pt modelId="{88075F8C-4CFA-F844-855C-282AEB04D859}" type="parTrans" cxnId="{5C0E259F-1ED7-F543-8931-557FA8BBC97E}">
      <dgm:prSet/>
      <dgm:spPr/>
      <dgm:t>
        <a:bodyPr/>
        <a:lstStyle/>
        <a:p>
          <a:endParaRPr lang="en-US"/>
        </a:p>
      </dgm:t>
    </dgm:pt>
    <dgm:pt modelId="{EE8338FC-8FEA-6B42-8BCF-6EFE6BA6490B}" type="sibTrans" cxnId="{5C0E259F-1ED7-F543-8931-557FA8BBC97E}">
      <dgm:prSet/>
      <dgm:spPr/>
      <dgm:t>
        <a:bodyPr/>
        <a:lstStyle/>
        <a:p>
          <a:endParaRPr lang="en-US"/>
        </a:p>
      </dgm:t>
    </dgm:pt>
    <dgm:pt modelId="{1A28FBB6-9C8A-204F-AB28-9E642BAF32E0}">
      <dgm:prSet phldrT="[Text]"/>
      <dgm:spPr/>
      <dgm:t>
        <a:bodyPr/>
        <a:lstStyle/>
        <a:p>
          <a:r>
            <a:rPr lang="en-US" dirty="0" smtClean="0"/>
            <a:t>Behave</a:t>
          </a:r>
          <a:endParaRPr lang="en-US" dirty="0"/>
        </a:p>
      </dgm:t>
    </dgm:pt>
    <dgm:pt modelId="{9AC74235-50F7-BF42-B9DD-4085CC9DFED2}" type="parTrans" cxnId="{F91124E8-C2F7-9C4B-9904-1823D6FF9ED5}">
      <dgm:prSet/>
      <dgm:spPr/>
      <dgm:t>
        <a:bodyPr/>
        <a:lstStyle/>
        <a:p>
          <a:endParaRPr lang="en-US"/>
        </a:p>
      </dgm:t>
    </dgm:pt>
    <dgm:pt modelId="{367435AB-7F4F-C347-955D-F8A563BDB5D9}" type="sibTrans" cxnId="{F91124E8-C2F7-9C4B-9904-1823D6FF9ED5}">
      <dgm:prSet/>
      <dgm:spPr/>
      <dgm:t>
        <a:bodyPr/>
        <a:lstStyle/>
        <a:p>
          <a:endParaRPr lang="en-US"/>
        </a:p>
      </dgm:t>
    </dgm:pt>
    <dgm:pt modelId="{16B59C61-F343-1C4F-B3C2-F2EFB2F95D1B}">
      <dgm:prSet phldrT="[Text]"/>
      <dgm:spPr/>
      <dgm:t>
        <a:bodyPr/>
        <a:lstStyle/>
        <a:p>
          <a:r>
            <a:rPr lang="en-US" dirty="0" smtClean="0"/>
            <a:t>Comply </a:t>
          </a:r>
          <a:endParaRPr lang="en-US" dirty="0"/>
        </a:p>
      </dgm:t>
    </dgm:pt>
    <dgm:pt modelId="{7050CFF2-7EB4-D547-85B0-26E560E27126}" type="parTrans" cxnId="{154A7AB7-7E68-A644-ABC0-743F796CE269}">
      <dgm:prSet/>
      <dgm:spPr/>
      <dgm:t>
        <a:bodyPr/>
        <a:lstStyle/>
        <a:p>
          <a:endParaRPr lang="en-US"/>
        </a:p>
      </dgm:t>
    </dgm:pt>
    <dgm:pt modelId="{33330F61-7D47-C54A-B618-260235E81CFA}" type="sibTrans" cxnId="{154A7AB7-7E68-A644-ABC0-743F796CE269}">
      <dgm:prSet/>
      <dgm:spPr/>
      <dgm:t>
        <a:bodyPr/>
        <a:lstStyle/>
        <a:p>
          <a:endParaRPr lang="en-US"/>
        </a:p>
      </dgm:t>
    </dgm:pt>
    <dgm:pt modelId="{6EB41ED7-04AD-474E-96FC-B4885A079259}">
      <dgm:prSet phldrT="[Text]"/>
      <dgm:spPr/>
      <dgm:t>
        <a:bodyPr/>
        <a:lstStyle/>
        <a:p>
          <a:r>
            <a:rPr lang="en-US" dirty="0" smtClean="0"/>
            <a:t>Valuing </a:t>
          </a:r>
          <a:endParaRPr lang="en-US" dirty="0"/>
        </a:p>
      </dgm:t>
    </dgm:pt>
    <dgm:pt modelId="{5236AAD1-F6F1-8E4E-801B-28D5F913B7EE}" type="parTrans" cxnId="{06271FFF-438B-8946-AFEB-7DECBFCFAE64}">
      <dgm:prSet/>
      <dgm:spPr/>
      <dgm:t>
        <a:bodyPr/>
        <a:lstStyle/>
        <a:p>
          <a:endParaRPr lang="en-US"/>
        </a:p>
      </dgm:t>
    </dgm:pt>
    <dgm:pt modelId="{24B7BA66-4A3B-8746-838D-10030F08FD79}" type="sibTrans" cxnId="{06271FFF-438B-8946-AFEB-7DECBFCFAE64}">
      <dgm:prSet/>
      <dgm:spPr/>
      <dgm:t>
        <a:bodyPr/>
        <a:lstStyle/>
        <a:p>
          <a:endParaRPr lang="en-US"/>
        </a:p>
      </dgm:t>
    </dgm:pt>
    <dgm:pt modelId="{D092F496-F9A7-4C4E-A768-8A3CE1F07141}">
      <dgm:prSet phldrT="[Text]"/>
      <dgm:spPr/>
      <dgm:t>
        <a:bodyPr/>
        <a:lstStyle/>
        <a:p>
          <a:r>
            <a:rPr lang="en-US" dirty="0" smtClean="0"/>
            <a:t>Accept</a:t>
          </a:r>
          <a:endParaRPr lang="en-US" dirty="0"/>
        </a:p>
      </dgm:t>
    </dgm:pt>
    <dgm:pt modelId="{B3F80B39-8CD2-C148-8AEF-DB7B5F851572}" type="parTrans" cxnId="{C52550FE-612A-D140-8F00-C7D2763BE0A5}">
      <dgm:prSet/>
      <dgm:spPr/>
      <dgm:t>
        <a:bodyPr/>
        <a:lstStyle/>
        <a:p>
          <a:endParaRPr lang="en-US"/>
        </a:p>
      </dgm:t>
    </dgm:pt>
    <dgm:pt modelId="{9C1B8CDD-AD4B-CC49-B5D1-EB5A4D201F8B}" type="sibTrans" cxnId="{C52550FE-612A-D140-8F00-C7D2763BE0A5}">
      <dgm:prSet/>
      <dgm:spPr/>
      <dgm:t>
        <a:bodyPr/>
        <a:lstStyle/>
        <a:p>
          <a:endParaRPr lang="en-US"/>
        </a:p>
      </dgm:t>
    </dgm:pt>
    <dgm:pt modelId="{70E6F960-4CAC-4E4D-9D3D-3074D1A4DFE4}">
      <dgm:prSet phldrT="[Text]"/>
      <dgm:spPr/>
      <dgm:t>
        <a:bodyPr/>
        <a:lstStyle/>
        <a:p>
          <a:r>
            <a:rPr lang="en-US" dirty="0" smtClean="0"/>
            <a:t>Balance</a:t>
          </a:r>
          <a:endParaRPr lang="en-US" dirty="0"/>
        </a:p>
      </dgm:t>
    </dgm:pt>
    <dgm:pt modelId="{953D4429-07C2-9141-855F-995B7996377D}" type="parTrans" cxnId="{979E101C-7884-D349-A437-1397A66691F7}">
      <dgm:prSet/>
      <dgm:spPr/>
    </dgm:pt>
    <dgm:pt modelId="{3B908782-7680-5345-97B7-7062B29E44AE}" type="sibTrans" cxnId="{979E101C-7884-D349-A437-1397A66691F7}">
      <dgm:prSet/>
      <dgm:spPr/>
    </dgm:pt>
    <dgm:pt modelId="{C0212429-F512-0240-82E0-F8FE4653A37C}">
      <dgm:prSet/>
      <dgm:spPr/>
      <dgm:t>
        <a:bodyPr/>
        <a:lstStyle/>
        <a:p>
          <a:r>
            <a:rPr lang="en-US" dirty="0" smtClean="0"/>
            <a:t>Organization </a:t>
          </a:r>
          <a:endParaRPr lang="en-US" dirty="0"/>
        </a:p>
      </dgm:t>
    </dgm:pt>
    <dgm:pt modelId="{AFD31BE8-877C-BB47-871B-5B27283F808E}" type="sibTrans" cxnId="{45BE1C3E-5EF7-EA4A-8363-27F713446C26}">
      <dgm:prSet/>
      <dgm:spPr/>
    </dgm:pt>
    <dgm:pt modelId="{516367B5-68C5-9341-9356-38A7DE8F3E89}" type="parTrans" cxnId="{45BE1C3E-5EF7-EA4A-8363-27F713446C26}">
      <dgm:prSet/>
      <dgm:spPr/>
    </dgm:pt>
    <dgm:pt modelId="{E7BF2594-FE55-714D-BC40-66BE5F9DDAE2}">
      <dgm:prSet/>
      <dgm:spPr/>
      <dgm:t>
        <a:bodyPr/>
        <a:lstStyle/>
        <a:p>
          <a:r>
            <a:rPr lang="en-US" dirty="0" smtClean="0"/>
            <a:t>Characterization or Internalization</a:t>
          </a:r>
          <a:endParaRPr lang="en-US" dirty="0"/>
        </a:p>
      </dgm:t>
    </dgm:pt>
    <dgm:pt modelId="{8E4F6388-3783-DF40-9E70-5C3FDB9BA834}" type="parTrans" cxnId="{3B27BE88-B58E-9146-8905-627E1AF0A4FB}">
      <dgm:prSet/>
      <dgm:spPr/>
    </dgm:pt>
    <dgm:pt modelId="{BF64BCEC-38E1-1348-B593-820659D82590}" type="sibTrans" cxnId="{3B27BE88-B58E-9146-8905-627E1AF0A4FB}">
      <dgm:prSet/>
      <dgm:spPr/>
    </dgm:pt>
    <dgm:pt modelId="{D627DB91-5A43-6C4D-9612-4C3CCFEE2CBA}">
      <dgm:prSet/>
      <dgm:spPr/>
      <dgm:t>
        <a:bodyPr/>
        <a:lstStyle/>
        <a:p>
          <a:r>
            <a:rPr lang="en-US" dirty="0" smtClean="0"/>
            <a:t>Adapt </a:t>
          </a:r>
          <a:endParaRPr lang="en-US" dirty="0"/>
        </a:p>
      </dgm:t>
    </dgm:pt>
    <dgm:pt modelId="{755B2053-5383-EC47-9D3D-D07C15718342}" type="parTrans" cxnId="{4E94DB22-C9C2-1A45-A379-812C4A0465E5}">
      <dgm:prSet/>
      <dgm:spPr/>
    </dgm:pt>
    <dgm:pt modelId="{E5047426-2F5A-D04B-A8B5-4DFC624BF402}" type="sibTrans" cxnId="{4E94DB22-C9C2-1A45-A379-812C4A0465E5}">
      <dgm:prSet/>
      <dgm:spPr/>
    </dgm:pt>
    <dgm:pt modelId="{E4CEABA4-6D14-C943-A777-EE0292102907}">
      <dgm:prSet/>
      <dgm:spPr/>
      <dgm:t>
        <a:bodyPr/>
        <a:lstStyle/>
        <a:p>
          <a:r>
            <a:rPr lang="en-US" dirty="0" smtClean="0"/>
            <a:t>Alter</a:t>
          </a:r>
          <a:endParaRPr lang="en-US" dirty="0"/>
        </a:p>
      </dgm:t>
    </dgm:pt>
    <dgm:pt modelId="{6A2F631B-9C81-9541-A540-28A8B5560924}" type="parTrans" cxnId="{45F644E0-7024-CB46-89FC-72D11CFA2408}">
      <dgm:prSet/>
      <dgm:spPr/>
    </dgm:pt>
    <dgm:pt modelId="{4147728E-BC32-2C46-A141-C06F62EF0E45}" type="sibTrans" cxnId="{45F644E0-7024-CB46-89FC-72D11CFA2408}">
      <dgm:prSet/>
      <dgm:spPr/>
    </dgm:pt>
    <dgm:pt modelId="{BE26148B-32C2-7F4F-B8DD-3E3408A571FE}">
      <dgm:prSet phldrT="[Text]"/>
      <dgm:spPr/>
      <dgm:t>
        <a:bodyPr/>
        <a:lstStyle/>
        <a:p>
          <a:r>
            <a:rPr lang="en-US" dirty="0" smtClean="0"/>
            <a:t>Attend</a:t>
          </a:r>
          <a:endParaRPr lang="en-US" dirty="0"/>
        </a:p>
      </dgm:t>
    </dgm:pt>
    <dgm:pt modelId="{E6D324EB-8157-B940-9C47-9C974F1F8945}" type="parTrans" cxnId="{02385FAA-F63D-7744-AAA7-15D5EC73477E}">
      <dgm:prSet/>
      <dgm:spPr/>
    </dgm:pt>
    <dgm:pt modelId="{8F582ED0-6086-A74D-808F-2273720B7E9C}" type="sibTrans" cxnId="{02385FAA-F63D-7744-AAA7-15D5EC73477E}">
      <dgm:prSet/>
      <dgm:spPr/>
    </dgm:pt>
    <dgm:pt modelId="{ABA94F88-BCB8-6642-9B5A-57C70EF5DE0C}">
      <dgm:prSet phldrT="[Text]"/>
      <dgm:spPr/>
      <dgm:t>
        <a:bodyPr/>
        <a:lstStyle/>
        <a:p>
          <a:r>
            <a:rPr lang="en-US" dirty="0" smtClean="0"/>
            <a:t>Describe</a:t>
          </a:r>
          <a:endParaRPr lang="en-US" dirty="0"/>
        </a:p>
      </dgm:t>
    </dgm:pt>
    <dgm:pt modelId="{07BF504A-8D5C-6845-92F4-86F6704DC947}" type="parTrans" cxnId="{EDD80A7C-1131-7941-99AF-DFE3CBDD8B66}">
      <dgm:prSet/>
      <dgm:spPr/>
    </dgm:pt>
    <dgm:pt modelId="{9C0882E8-5A87-F24D-A86F-8FF82A9CA8C5}" type="sibTrans" cxnId="{EDD80A7C-1131-7941-99AF-DFE3CBDD8B66}">
      <dgm:prSet/>
      <dgm:spPr/>
    </dgm:pt>
    <dgm:pt modelId="{3BE2825D-59EC-2745-986B-2C0B2B4858F1}">
      <dgm:prSet phldrT="[Text]"/>
      <dgm:spPr/>
      <dgm:t>
        <a:bodyPr/>
        <a:lstStyle/>
        <a:p>
          <a:r>
            <a:rPr lang="en-US" dirty="0" smtClean="0"/>
            <a:t>Explain</a:t>
          </a:r>
          <a:endParaRPr lang="en-US" dirty="0"/>
        </a:p>
      </dgm:t>
    </dgm:pt>
    <dgm:pt modelId="{4D6217F6-D060-2B4D-B88A-984B5626FA88}" type="parTrans" cxnId="{AD7B1B39-697F-2D48-BBA0-C57CD0E8CE83}">
      <dgm:prSet/>
      <dgm:spPr/>
    </dgm:pt>
    <dgm:pt modelId="{F7ABFCD1-A0D3-6A40-8F8C-7F04FA4C5A28}" type="sibTrans" cxnId="{AD7B1B39-697F-2D48-BBA0-C57CD0E8CE83}">
      <dgm:prSet/>
      <dgm:spPr/>
    </dgm:pt>
    <dgm:pt modelId="{E7A15DE0-6D27-D74F-8F98-9B017BEF6810}">
      <dgm:prSet phldrT="[Text]"/>
      <dgm:spPr/>
      <dgm:t>
        <a:bodyPr/>
        <a:lstStyle/>
        <a:p>
          <a:r>
            <a:rPr lang="en-US" dirty="0" smtClean="0"/>
            <a:t>Locate</a:t>
          </a:r>
          <a:endParaRPr lang="en-US" dirty="0"/>
        </a:p>
      </dgm:t>
    </dgm:pt>
    <dgm:pt modelId="{76E14420-6B6D-874E-85F5-585739DF9B0E}" type="parTrans" cxnId="{58EB82E3-60C7-234C-82DC-165DEC8B666F}">
      <dgm:prSet/>
      <dgm:spPr/>
    </dgm:pt>
    <dgm:pt modelId="{CEBA0331-1F1A-2842-B6C6-622C29D10A22}" type="sibTrans" cxnId="{58EB82E3-60C7-234C-82DC-165DEC8B666F}">
      <dgm:prSet/>
      <dgm:spPr/>
    </dgm:pt>
    <dgm:pt modelId="{61502C6B-DF61-D142-A328-A397078B5F6D}">
      <dgm:prSet phldrT="[Text]"/>
      <dgm:spPr/>
      <dgm:t>
        <a:bodyPr/>
        <a:lstStyle/>
        <a:p>
          <a:r>
            <a:rPr lang="en-US" dirty="0" smtClean="0"/>
            <a:t>Observe</a:t>
          </a:r>
          <a:endParaRPr lang="en-US" dirty="0"/>
        </a:p>
      </dgm:t>
    </dgm:pt>
    <dgm:pt modelId="{CF45704C-1015-F84A-930C-29E156E5F7DE}" type="parTrans" cxnId="{65DE058F-1CFD-A048-9742-F360FA3F7CA2}">
      <dgm:prSet/>
      <dgm:spPr/>
    </dgm:pt>
    <dgm:pt modelId="{82E4D60A-D931-DB43-8E00-F3452EBEB70D}" type="sibTrans" cxnId="{65DE058F-1CFD-A048-9742-F360FA3F7CA2}">
      <dgm:prSet/>
      <dgm:spPr/>
    </dgm:pt>
    <dgm:pt modelId="{4AAF1AAA-0A3A-FF4B-A046-28D32393798E}">
      <dgm:prSet phldrT="[Text]"/>
      <dgm:spPr/>
      <dgm:t>
        <a:bodyPr/>
        <a:lstStyle/>
        <a:p>
          <a:r>
            <a:rPr lang="en-US" dirty="0" smtClean="0"/>
            <a:t>Cooperate</a:t>
          </a:r>
          <a:endParaRPr lang="en-US" dirty="0"/>
        </a:p>
      </dgm:t>
    </dgm:pt>
    <dgm:pt modelId="{D2783821-FA97-0A43-B07E-C754EC20AF10}" type="parTrans" cxnId="{92978C27-44A5-0544-BD8D-3D8183FB8D10}">
      <dgm:prSet/>
      <dgm:spPr/>
    </dgm:pt>
    <dgm:pt modelId="{9090EB82-BF41-A447-9F89-744FF4051E5E}" type="sibTrans" cxnId="{92978C27-44A5-0544-BD8D-3D8183FB8D10}">
      <dgm:prSet/>
      <dgm:spPr/>
    </dgm:pt>
    <dgm:pt modelId="{6A35F4DA-70D6-0546-828F-FF1DCE584448}">
      <dgm:prSet phldrT="[Text]"/>
      <dgm:spPr/>
      <dgm:t>
        <a:bodyPr/>
        <a:lstStyle/>
        <a:p>
          <a:r>
            <a:rPr lang="en-US" dirty="0" smtClean="0"/>
            <a:t> Discuss</a:t>
          </a:r>
          <a:endParaRPr lang="en-US" dirty="0"/>
        </a:p>
      </dgm:t>
    </dgm:pt>
    <dgm:pt modelId="{4FE41227-AD02-E043-8274-728314914D69}" type="parTrans" cxnId="{856B573D-8FFD-5A4B-AA77-B8A07CEC2632}">
      <dgm:prSet/>
      <dgm:spPr/>
    </dgm:pt>
    <dgm:pt modelId="{8407BC8D-D975-4145-9BBA-7F5783F3A854}" type="sibTrans" cxnId="{856B573D-8FFD-5A4B-AA77-B8A07CEC2632}">
      <dgm:prSet/>
      <dgm:spPr/>
    </dgm:pt>
    <dgm:pt modelId="{F453F203-B9AC-AE42-8F34-BB18F4925FEB}">
      <dgm:prSet phldrT="[Text]"/>
      <dgm:spPr/>
      <dgm:t>
        <a:bodyPr/>
        <a:lstStyle/>
        <a:p>
          <a:r>
            <a:rPr lang="en-US" dirty="0" smtClean="0"/>
            <a:t> Examine</a:t>
          </a:r>
          <a:endParaRPr lang="en-US" dirty="0"/>
        </a:p>
      </dgm:t>
    </dgm:pt>
    <dgm:pt modelId="{DBAC0FDC-EFE1-8F44-AE60-C2611D3F9D2B}" type="parTrans" cxnId="{E77373DD-5C0D-1A48-A932-72AFE29D567D}">
      <dgm:prSet/>
      <dgm:spPr/>
    </dgm:pt>
    <dgm:pt modelId="{1F9D0335-5021-7747-8EA5-DD9840D3E21E}" type="sibTrans" cxnId="{E77373DD-5C0D-1A48-A932-72AFE29D567D}">
      <dgm:prSet/>
      <dgm:spPr/>
    </dgm:pt>
    <dgm:pt modelId="{74119FCD-FDD7-3343-8053-29130333A5F8}">
      <dgm:prSet phldrT="[Text]"/>
      <dgm:spPr/>
      <dgm:t>
        <a:bodyPr/>
        <a:lstStyle/>
        <a:p>
          <a:r>
            <a:rPr lang="en-US" dirty="0" smtClean="0"/>
            <a:t> Follow</a:t>
          </a:r>
          <a:endParaRPr lang="en-US" dirty="0"/>
        </a:p>
      </dgm:t>
    </dgm:pt>
    <dgm:pt modelId="{29382250-5E66-424A-BF27-5A9E8DFC6A46}" type="parTrans" cxnId="{6B7F0155-735B-1541-8243-64E9CC0F2F76}">
      <dgm:prSet/>
      <dgm:spPr/>
    </dgm:pt>
    <dgm:pt modelId="{CE34AC5C-4332-D042-879B-A14841F0DBD2}" type="sibTrans" cxnId="{6B7F0155-735B-1541-8243-64E9CC0F2F76}">
      <dgm:prSet/>
      <dgm:spPr/>
    </dgm:pt>
    <dgm:pt modelId="{D3A8CB92-4345-2E49-AF80-A680AC947D40}">
      <dgm:prSet phldrT="[Text]"/>
      <dgm:spPr/>
      <dgm:t>
        <a:bodyPr/>
        <a:lstStyle/>
        <a:p>
          <a:r>
            <a:rPr lang="en-US" dirty="0" smtClean="0"/>
            <a:t> Model</a:t>
          </a:r>
          <a:endParaRPr lang="en-US" dirty="0"/>
        </a:p>
      </dgm:t>
    </dgm:pt>
    <dgm:pt modelId="{43518F57-505E-2244-BEAA-474B0BC2F72E}" type="parTrans" cxnId="{EB96DC80-84E7-9B47-9B53-F7CCD137B6CC}">
      <dgm:prSet/>
      <dgm:spPr/>
    </dgm:pt>
    <dgm:pt modelId="{4001EEE0-6736-F64F-BB3A-762D257403BE}" type="sibTrans" cxnId="{EB96DC80-84E7-9B47-9B53-F7CCD137B6CC}">
      <dgm:prSet/>
      <dgm:spPr/>
    </dgm:pt>
    <dgm:pt modelId="{FAD23F0F-D961-C740-A794-0675A585AF88}">
      <dgm:prSet phldrT="[Text]"/>
      <dgm:spPr/>
      <dgm:t>
        <a:bodyPr/>
        <a:lstStyle/>
        <a:p>
          <a:r>
            <a:rPr lang="en-US" dirty="0" smtClean="0"/>
            <a:t>Adapt</a:t>
          </a:r>
          <a:endParaRPr lang="en-US" dirty="0"/>
        </a:p>
      </dgm:t>
    </dgm:pt>
    <dgm:pt modelId="{09B10049-A4C5-A546-B7B0-F0A386F664B7}" type="parTrans" cxnId="{E504B816-1A07-8644-B909-7766410A10FE}">
      <dgm:prSet/>
      <dgm:spPr/>
    </dgm:pt>
    <dgm:pt modelId="{84B6AAC2-95BC-5549-8E07-23EDE355812A}" type="sibTrans" cxnId="{E504B816-1A07-8644-B909-7766410A10FE}">
      <dgm:prSet/>
      <dgm:spPr/>
    </dgm:pt>
    <dgm:pt modelId="{CD966861-2A7A-1C44-9955-415F292C3EC6}">
      <dgm:prSet phldrT="[Text]"/>
      <dgm:spPr/>
      <dgm:t>
        <a:bodyPr/>
        <a:lstStyle/>
        <a:p>
          <a:r>
            <a:rPr lang="en-US" dirty="0" smtClean="0"/>
            <a:t>Choose</a:t>
          </a:r>
          <a:endParaRPr lang="en-US" dirty="0"/>
        </a:p>
      </dgm:t>
    </dgm:pt>
    <dgm:pt modelId="{B52E4873-567C-E743-B4BE-744CA34863E8}" type="parTrans" cxnId="{5BB0F0EA-5C4F-934E-90A9-172F51919581}">
      <dgm:prSet/>
      <dgm:spPr/>
    </dgm:pt>
    <dgm:pt modelId="{7D7D341E-DFE5-5F48-AA5D-85568B9183E2}" type="sibTrans" cxnId="{5BB0F0EA-5C4F-934E-90A9-172F51919581}">
      <dgm:prSet/>
      <dgm:spPr/>
    </dgm:pt>
    <dgm:pt modelId="{479AE9EB-32B4-0D40-B32E-6685807FCEFF}">
      <dgm:prSet phldrT="[Text]"/>
      <dgm:spPr/>
      <dgm:t>
        <a:bodyPr/>
        <a:lstStyle/>
        <a:p>
          <a:r>
            <a:rPr lang="en-US" dirty="0" smtClean="0"/>
            <a:t>Differentiate</a:t>
          </a:r>
          <a:endParaRPr lang="en-US" dirty="0"/>
        </a:p>
      </dgm:t>
    </dgm:pt>
    <dgm:pt modelId="{BA6F0CFD-3349-DE40-BB93-072205695DBF}" type="parTrans" cxnId="{96E8DCBD-7D8B-A14B-9180-986EB6B64769}">
      <dgm:prSet/>
      <dgm:spPr/>
    </dgm:pt>
    <dgm:pt modelId="{7716D48E-1578-4146-8265-B7FAB0BAB299}" type="sibTrans" cxnId="{96E8DCBD-7D8B-A14B-9180-986EB6B64769}">
      <dgm:prSet/>
      <dgm:spPr/>
    </dgm:pt>
    <dgm:pt modelId="{969C35C0-E970-4C45-B4CA-DB7880672887}">
      <dgm:prSet phldrT="[Text]"/>
      <dgm:spPr/>
      <dgm:t>
        <a:bodyPr/>
        <a:lstStyle/>
        <a:p>
          <a:r>
            <a:rPr lang="en-US" dirty="0" smtClean="0"/>
            <a:t> Defend</a:t>
          </a:r>
          <a:endParaRPr lang="en-US" dirty="0"/>
        </a:p>
      </dgm:t>
    </dgm:pt>
    <dgm:pt modelId="{587205AC-50D7-5548-BE67-491FCF26AC2B}" type="parTrans" cxnId="{AA656F64-F35A-304E-BF8B-0D67945F4BD9}">
      <dgm:prSet/>
      <dgm:spPr/>
    </dgm:pt>
    <dgm:pt modelId="{723A26C8-861D-C749-B9E2-833FBCAADE7C}" type="sibTrans" cxnId="{AA656F64-F35A-304E-BF8B-0D67945F4BD9}">
      <dgm:prSet/>
      <dgm:spPr/>
    </dgm:pt>
    <dgm:pt modelId="{034F21C3-6EC7-6C4A-8915-573CA8503786}">
      <dgm:prSet phldrT="[Text]"/>
      <dgm:spPr/>
      <dgm:t>
        <a:bodyPr/>
        <a:lstStyle/>
        <a:p>
          <a:r>
            <a:rPr lang="en-US" dirty="0" smtClean="0"/>
            <a:t>Influence </a:t>
          </a:r>
          <a:endParaRPr lang="en-US" dirty="0"/>
        </a:p>
      </dgm:t>
    </dgm:pt>
    <dgm:pt modelId="{735DBF72-1CDC-0342-8869-CB1656247903}" type="parTrans" cxnId="{6890696D-BD9B-4E4C-84F2-49863503F03A}">
      <dgm:prSet/>
      <dgm:spPr/>
    </dgm:pt>
    <dgm:pt modelId="{4FA1FCDE-7037-124B-96C4-66E45A41A5DE}" type="sibTrans" cxnId="{6890696D-BD9B-4E4C-84F2-49863503F03A}">
      <dgm:prSet/>
      <dgm:spPr/>
    </dgm:pt>
    <dgm:pt modelId="{8402D28D-4D19-D44D-9CA5-916D1888786A}">
      <dgm:prSet/>
      <dgm:spPr/>
      <dgm:t>
        <a:bodyPr/>
        <a:lstStyle/>
        <a:p>
          <a:r>
            <a:rPr lang="en-US" dirty="0" smtClean="0"/>
            <a:t>Adjust</a:t>
          </a:r>
          <a:endParaRPr lang="en-US" dirty="0"/>
        </a:p>
      </dgm:t>
    </dgm:pt>
    <dgm:pt modelId="{61943B92-F4AA-6E4E-8D68-8B088A0071B5}" type="parTrans" cxnId="{2CA97A5D-BEDB-E848-AC34-38298A11B06C}">
      <dgm:prSet/>
      <dgm:spPr/>
    </dgm:pt>
    <dgm:pt modelId="{6C648C3B-C5C3-6742-B657-87BCBF421091}" type="sibTrans" cxnId="{2CA97A5D-BEDB-E848-AC34-38298A11B06C}">
      <dgm:prSet/>
      <dgm:spPr/>
    </dgm:pt>
    <dgm:pt modelId="{62F487FE-95C9-3D43-AA5D-F0F7D3125D3D}">
      <dgm:prSet/>
      <dgm:spPr/>
      <dgm:t>
        <a:bodyPr/>
        <a:lstStyle/>
        <a:p>
          <a:r>
            <a:rPr lang="en-US" dirty="0" smtClean="0"/>
            <a:t>Change</a:t>
          </a:r>
          <a:endParaRPr lang="en-US" dirty="0"/>
        </a:p>
      </dgm:t>
    </dgm:pt>
    <dgm:pt modelId="{340FD1D9-F25E-4E4B-9431-24570AB8E084}" type="parTrans" cxnId="{66FA22C9-48CD-8D43-84B9-AF5CDFF7A3C8}">
      <dgm:prSet/>
      <dgm:spPr/>
    </dgm:pt>
    <dgm:pt modelId="{2035FC08-DC41-CA49-972E-C275DE5EEE0F}" type="sibTrans" cxnId="{66FA22C9-48CD-8D43-84B9-AF5CDFF7A3C8}">
      <dgm:prSet/>
      <dgm:spPr/>
    </dgm:pt>
    <dgm:pt modelId="{DFA4F7CA-012B-BF41-8481-AD91647F662D}">
      <dgm:prSet/>
      <dgm:spPr/>
      <dgm:t>
        <a:bodyPr/>
        <a:lstStyle/>
        <a:p>
          <a:r>
            <a:rPr lang="en-US" dirty="0" smtClean="0"/>
            <a:t>Customize </a:t>
          </a:r>
          <a:endParaRPr lang="en-US" dirty="0"/>
        </a:p>
      </dgm:t>
    </dgm:pt>
    <dgm:pt modelId="{9559CB55-48F8-E943-85B7-6E5826AAB149}" type="parTrans" cxnId="{22E262E3-C564-5744-AAE4-6696000E0C5F}">
      <dgm:prSet/>
      <dgm:spPr/>
    </dgm:pt>
    <dgm:pt modelId="{61AEBBFB-56EF-E84A-A7CD-7628EE60C466}" type="sibTrans" cxnId="{22E262E3-C564-5744-AAE4-6696000E0C5F}">
      <dgm:prSet/>
      <dgm:spPr/>
    </dgm:pt>
    <dgm:pt modelId="{E1AFA731-59EE-FE48-89F2-14C85ABB7767}">
      <dgm:prSet/>
      <dgm:spPr/>
      <dgm:t>
        <a:bodyPr/>
        <a:lstStyle/>
        <a:p>
          <a:r>
            <a:rPr lang="en-US" dirty="0" smtClean="0"/>
            <a:t>Develop</a:t>
          </a:r>
          <a:endParaRPr lang="en-US" dirty="0"/>
        </a:p>
      </dgm:t>
    </dgm:pt>
    <dgm:pt modelId="{4193EF94-6E44-7A45-8217-CDBFA99C575A}" type="parTrans" cxnId="{59C6C01A-84C9-1746-BBB6-54F976BC2890}">
      <dgm:prSet/>
      <dgm:spPr/>
    </dgm:pt>
    <dgm:pt modelId="{CA015405-540A-DC4C-8936-69405F1AA5D1}" type="sibTrans" cxnId="{59C6C01A-84C9-1746-BBB6-54F976BC2890}">
      <dgm:prSet/>
      <dgm:spPr/>
    </dgm:pt>
    <dgm:pt modelId="{EA8D3D62-2B4C-7741-97EF-A63DE5299B1E}">
      <dgm:prSet/>
      <dgm:spPr/>
      <dgm:t>
        <a:bodyPr/>
        <a:lstStyle/>
        <a:p>
          <a:r>
            <a:rPr lang="en-US" dirty="0" smtClean="0"/>
            <a:t>Improve</a:t>
          </a:r>
          <a:endParaRPr lang="en-US" dirty="0"/>
        </a:p>
      </dgm:t>
    </dgm:pt>
    <dgm:pt modelId="{54D56954-ECDE-474A-ABC9-BACB04CB3C59}" type="parTrans" cxnId="{B06BC24D-E21F-E249-B1E9-A3A8507F72F5}">
      <dgm:prSet/>
      <dgm:spPr/>
    </dgm:pt>
    <dgm:pt modelId="{37575A87-4DA2-1E4D-91FE-919F067E5B20}" type="sibTrans" cxnId="{B06BC24D-E21F-E249-B1E9-A3A8507F72F5}">
      <dgm:prSet/>
      <dgm:spPr/>
    </dgm:pt>
    <dgm:pt modelId="{537FA2B5-0FF8-8946-BAE0-C4739BF65750}">
      <dgm:prSet/>
      <dgm:spPr/>
      <dgm:t>
        <a:bodyPr/>
        <a:lstStyle/>
        <a:p>
          <a:r>
            <a:rPr lang="en-US" dirty="0" smtClean="0"/>
            <a:t>Authenticate</a:t>
          </a:r>
          <a:endParaRPr lang="en-US" dirty="0"/>
        </a:p>
      </dgm:t>
    </dgm:pt>
    <dgm:pt modelId="{F54EFD7B-CAED-7140-A37A-A001F1E7A1C1}" type="parTrans" cxnId="{728D734A-6A40-774C-91D3-53E8E03913D2}">
      <dgm:prSet/>
      <dgm:spPr/>
    </dgm:pt>
    <dgm:pt modelId="{5E35479A-531A-F54A-92FF-7C9718ACF1D0}" type="sibTrans" cxnId="{728D734A-6A40-774C-91D3-53E8E03913D2}">
      <dgm:prSet/>
      <dgm:spPr/>
    </dgm:pt>
    <dgm:pt modelId="{7B6C903C-D5D0-2245-8CDD-2D2898E4A1EC}">
      <dgm:prSet/>
      <dgm:spPr/>
      <dgm:t>
        <a:bodyPr/>
        <a:lstStyle/>
        <a:p>
          <a:r>
            <a:rPr lang="en-US" dirty="0" smtClean="0"/>
            <a:t>Characterize </a:t>
          </a:r>
          <a:endParaRPr lang="en-US" dirty="0"/>
        </a:p>
      </dgm:t>
    </dgm:pt>
    <dgm:pt modelId="{3B26D47A-2171-4F47-807F-C37BDF8A9F43}" type="parTrans" cxnId="{07645ECE-6B32-CB48-AF8C-DCF9EC034B80}">
      <dgm:prSet/>
      <dgm:spPr/>
    </dgm:pt>
    <dgm:pt modelId="{247A6D69-FBA7-3040-8C19-DE6B1043AFD0}" type="sibTrans" cxnId="{07645ECE-6B32-CB48-AF8C-DCF9EC034B80}">
      <dgm:prSet/>
      <dgm:spPr/>
    </dgm:pt>
    <dgm:pt modelId="{E7D02808-3C2C-184E-8492-84B5ABACD99E}">
      <dgm:prSet/>
      <dgm:spPr/>
      <dgm:t>
        <a:bodyPr/>
        <a:lstStyle/>
        <a:p>
          <a:r>
            <a:rPr lang="en-US" dirty="0" smtClean="0"/>
            <a:t>Defend</a:t>
          </a:r>
          <a:endParaRPr lang="en-US" dirty="0"/>
        </a:p>
      </dgm:t>
    </dgm:pt>
    <dgm:pt modelId="{4DED7236-00BF-8840-9268-6A667871924E}" type="parTrans" cxnId="{BB528CF6-169D-BC45-A215-DA6BC6AF4369}">
      <dgm:prSet/>
      <dgm:spPr/>
    </dgm:pt>
    <dgm:pt modelId="{C141176D-0893-0643-B473-872335463270}" type="sibTrans" cxnId="{BB528CF6-169D-BC45-A215-DA6BC6AF4369}">
      <dgm:prSet/>
      <dgm:spPr/>
    </dgm:pt>
    <dgm:pt modelId="{011F1B84-014F-F040-A4D2-ECC8DB854AEF}">
      <dgm:prSet/>
      <dgm:spPr/>
      <dgm:t>
        <a:bodyPr/>
        <a:lstStyle/>
        <a:p>
          <a:r>
            <a:rPr lang="en-US" dirty="0" smtClean="0"/>
            <a:t> Display </a:t>
          </a:r>
          <a:endParaRPr lang="en-US" dirty="0"/>
        </a:p>
      </dgm:t>
    </dgm:pt>
    <dgm:pt modelId="{D8061E6F-D60B-394A-8BFF-D31E67F07399}" type="parTrans" cxnId="{760D33B2-5CA7-7F44-85A3-CD1DB0F983CD}">
      <dgm:prSet/>
      <dgm:spPr/>
    </dgm:pt>
    <dgm:pt modelId="{BDDDE9B6-86B1-BA4D-90F2-58DCA51585FB}" type="sibTrans" cxnId="{760D33B2-5CA7-7F44-85A3-CD1DB0F983CD}">
      <dgm:prSet/>
      <dgm:spPr/>
    </dgm:pt>
    <dgm:pt modelId="{4C998B4E-A6EA-A547-9783-FDA25D589DAB}">
      <dgm:prSet/>
      <dgm:spPr/>
      <dgm:t>
        <a:bodyPr/>
        <a:lstStyle/>
        <a:p>
          <a:r>
            <a:rPr lang="en-US" dirty="0" smtClean="0"/>
            <a:t> Embody</a:t>
          </a:r>
          <a:endParaRPr lang="en-US" dirty="0"/>
        </a:p>
      </dgm:t>
    </dgm:pt>
    <dgm:pt modelId="{784DF600-1A1F-4B49-8768-20ADAE966947}" type="parTrans" cxnId="{77E7BA20-6F72-434A-9F77-6DA798D0A951}">
      <dgm:prSet/>
      <dgm:spPr/>
    </dgm:pt>
    <dgm:pt modelId="{34892EC6-55B3-2849-8087-D1C549ACDA21}" type="sibTrans" cxnId="{77E7BA20-6F72-434A-9F77-6DA798D0A951}">
      <dgm:prSet/>
      <dgm:spPr/>
    </dgm:pt>
    <dgm:pt modelId="{02494E5A-95CE-7B4A-869C-5723AF7E3AE9}">
      <dgm:prSet/>
      <dgm:spPr/>
      <dgm:t>
        <a:bodyPr/>
        <a:lstStyle/>
        <a:p>
          <a:r>
            <a:rPr lang="en-US" dirty="0" smtClean="0"/>
            <a:t> Habituate</a:t>
          </a:r>
          <a:endParaRPr lang="en-US" dirty="0"/>
        </a:p>
      </dgm:t>
    </dgm:pt>
    <dgm:pt modelId="{EF16CC55-2982-F243-89E7-CD5DD50EC94B}" type="parTrans" cxnId="{E3FDB123-DC1F-2340-8486-5A202BE6F9CF}">
      <dgm:prSet/>
      <dgm:spPr/>
    </dgm:pt>
    <dgm:pt modelId="{2418D424-B8B6-E64C-BF89-A5E323EA01E6}" type="sibTrans" cxnId="{E3FDB123-DC1F-2340-8486-5A202BE6F9CF}">
      <dgm:prSet/>
      <dgm:spPr/>
    </dgm:pt>
    <dgm:pt modelId="{0B10DCBD-DB08-7A46-A180-CD9C49C88B81}">
      <dgm:prSet/>
      <dgm:spPr/>
      <dgm:t>
        <a:bodyPr/>
        <a:lstStyle/>
        <a:p>
          <a:r>
            <a:rPr lang="en-US" dirty="0" smtClean="0"/>
            <a:t> Internalize </a:t>
          </a:r>
          <a:endParaRPr lang="en-US" dirty="0"/>
        </a:p>
      </dgm:t>
    </dgm:pt>
    <dgm:pt modelId="{AC5BE134-7E4A-BB4D-ACD3-3F406F3326FB}" type="parTrans" cxnId="{99BF8F53-430F-3B42-A1A4-23573B4327A9}">
      <dgm:prSet/>
      <dgm:spPr/>
    </dgm:pt>
    <dgm:pt modelId="{F2E3C23F-3A29-7F48-9384-995E880610FC}" type="sibTrans" cxnId="{99BF8F53-430F-3B42-A1A4-23573B4327A9}">
      <dgm:prSet/>
      <dgm:spPr/>
    </dgm:pt>
    <dgm:pt modelId="{1E76E045-656E-E34E-9EB9-077E09A78870}">
      <dgm:prSet/>
      <dgm:spPr/>
      <dgm:t>
        <a:bodyPr/>
        <a:lstStyle/>
        <a:p>
          <a:r>
            <a:rPr lang="en-US" dirty="0" smtClean="0"/>
            <a:t> Represent</a:t>
          </a:r>
          <a:endParaRPr lang="en-US" dirty="0"/>
        </a:p>
      </dgm:t>
    </dgm:pt>
    <dgm:pt modelId="{DA756CEB-B255-9848-B95D-1FFE346DC585}" type="parTrans" cxnId="{399D15BA-0287-7844-860F-090BE8697DEE}">
      <dgm:prSet/>
      <dgm:spPr/>
    </dgm:pt>
    <dgm:pt modelId="{87C01756-81A5-AD4F-95E7-0004655B48CE}" type="sibTrans" cxnId="{399D15BA-0287-7844-860F-090BE8697DEE}">
      <dgm:prSet/>
      <dgm:spPr/>
    </dgm:pt>
    <dgm:pt modelId="{8AF54594-C259-2E4F-8C28-6C5FADF44A67}">
      <dgm:prSet/>
      <dgm:spPr/>
      <dgm:t>
        <a:bodyPr/>
        <a:lstStyle/>
        <a:p>
          <a:r>
            <a:rPr lang="en-US" dirty="0" smtClean="0"/>
            <a:t> Validate </a:t>
          </a:r>
          <a:endParaRPr lang="en-US" dirty="0"/>
        </a:p>
      </dgm:t>
    </dgm:pt>
    <dgm:pt modelId="{A9BAEB9F-5026-4348-AEE3-A5AD36EAEDA4}" type="parTrans" cxnId="{6B60E654-FDFE-974C-99D6-14DC8B75F3BA}">
      <dgm:prSet/>
      <dgm:spPr/>
    </dgm:pt>
    <dgm:pt modelId="{ECDACFA8-7EF3-654B-B6FC-D4442B8739F5}" type="sibTrans" cxnId="{6B60E654-FDFE-974C-99D6-14DC8B75F3BA}">
      <dgm:prSet/>
      <dgm:spPr/>
    </dgm:pt>
    <dgm:pt modelId="{9C47A9EF-6E21-B946-9ACC-AC9E7D0384C5}" type="pres">
      <dgm:prSet presAssocID="{F02756DA-DC83-734F-91EF-C4D355B9C7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D7FA25-C7D1-BB49-8E81-31CA0BB46D92}" type="pres">
      <dgm:prSet presAssocID="{C82CEED9-6917-3644-BED8-8876099BC35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F94198-AE4F-1F47-B7CC-F7A41262AC7F}" type="pres">
      <dgm:prSet presAssocID="{B5EA5719-8E4B-BF40-B147-1593CBEBD558}" presName="sibTrans" presStyleCnt="0"/>
      <dgm:spPr/>
    </dgm:pt>
    <dgm:pt modelId="{9E382904-1650-ED47-8305-B1D69E68C54B}" type="pres">
      <dgm:prSet presAssocID="{D2333CFF-F200-6D41-9B11-98E4A1B106F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A5ACA-A2C6-BF49-BBB6-9C839CFC2243}" type="pres">
      <dgm:prSet presAssocID="{EE8338FC-8FEA-6B42-8BCF-6EFE6BA6490B}" presName="sibTrans" presStyleCnt="0"/>
      <dgm:spPr/>
    </dgm:pt>
    <dgm:pt modelId="{966D7F09-DBF5-D04C-A1A2-18526ADDA0CB}" type="pres">
      <dgm:prSet presAssocID="{6EB41ED7-04AD-474E-96FC-B4885A07925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67A67C-4CC1-524A-A320-1097AF11858D}" type="pres">
      <dgm:prSet presAssocID="{24B7BA66-4A3B-8746-838D-10030F08FD79}" presName="sibTrans" presStyleCnt="0"/>
      <dgm:spPr/>
    </dgm:pt>
    <dgm:pt modelId="{EE454DE4-86E8-5249-9923-FF70CF2C0B4A}" type="pres">
      <dgm:prSet presAssocID="{C0212429-F512-0240-82E0-F8FE4653A37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AE004A-1B88-FE45-B4C8-F41EA6526F18}" type="pres">
      <dgm:prSet presAssocID="{AFD31BE8-877C-BB47-871B-5B27283F808E}" presName="sibTrans" presStyleCnt="0"/>
      <dgm:spPr/>
    </dgm:pt>
    <dgm:pt modelId="{6382C0C1-5EC8-F341-A825-B82B9A146186}" type="pres">
      <dgm:prSet presAssocID="{E7BF2594-FE55-714D-BC40-66BE5F9DDAE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528CF6-169D-BC45-A215-DA6BC6AF4369}" srcId="{E7BF2594-FE55-714D-BC40-66BE5F9DDAE2}" destId="{E7D02808-3C2C-184E-8492-84B5ABACD99E}" srcOrd="2" destOrd="0" parTransId="{4DED7236-00BF-8840-9268-6A667871924E}" sibTransId="{C141176D-0893-0643-B473-872335463270}"/>
    <dgm:cxn modelId="{E69E7CD2-A8F4-F145-A28C-3242F4E606FA}" type="presOf" srcId="{D2333CFF-F200-6D41-9B11-98E4A1B106FB}" destId="{9E382904-1650-ED47-8305-B1D69E68C54B}" srcOrd="0" destOrd="0" presId="urn:microsoft.com/office/officeart/2005/8/layout/hList6"/>
    <dgm:cxn modelId="{AD7B1B39-697F-2D48-BBA0-C57CD0E8CE83}" srcId="{C82CEED9-6917-3644-BED8-8876099BC353}" destId="{3BE2825D-59EC-2745-986B-2C0B2B4858F1}" srcOrd="3" destOrd="0" parTransId="{4D6217F6-D060-2B4D-B88A-984B5626FA88}" sibTransId="{F7ABFCD1-A0D3-6A40-8F8C-7F04FA4C5A28}"/>
    <dgm:cxn modelId="{C2827D03-5099-154F-BC93-7D6DADF6DE84}" type="presOf" srcId="{6EB41ED7-04AD-474E-96FC-B4885A079259}" destId="{966D7F09-DBF5-D04C-A1A2-18526ADDA0CB}" srcOrd="0" destOrd="0" presId="urn:microsoft.com/office/officeart/2005/8/layout/hList6"/>
    <dgm:cxn modelId="{7B575E8C-4EFD-6949-8EE3-F39A34B39906}" type="presOf" srcId="{16B59C61-F343-1C4F-B3C2-F2EFB2F95D1B}" destId="{9E382904-1650-ED47-8305-B1D69E68C54B}" srcOrd="0" destOrd="2" presId="urn:microsoft.com/office/officeart/2005/8/layout/hList6"/>
    <dgm:cxn modelId="{3B27BE88-B58E-9146-8905-627E1AF0A4FB}" srcId="{F02756DA-DC83-734F-91EF-C4D355B9C7D2}" destId="{E7BF2594-FE55-714D-BC40-66BE5F9DDAE2}" srcOrd="4" destOrd="0" parTransId="{8E4F6388-3783-DF40-9E70-5C3FDB9BA834}" sibTransId="{BF64BCEC-38E1-1348-B593-820659D82590}"/>
    <dgm:cxn modelId="{7AA263F8-0FFD-D84C-85B4-F8CACAE02CC8}" type="presOf" srcId="{C0212429-F512-0240-82E0-F8FE4653A37C}" destId="{EE454DE4-86E8-5249-9923-FF70CF2C0B4A}" srcOrd="0" destOrd="0" presId="urn:microsoft.com/office/officeart/2005/8/layout/hList6"/>
    <dgm:cxn modelId="{E77373DD-5C0D-1A48-A932-72AFE29D567D}" srcId="{D2333CFF-F200-6D41-9B11-98E4A1B106FB}" destId="{F453F203-B9AC-AE42-8F34-BB18F4925FEB}" srcOrd="4" destOrd="0" parTransId="{DBAC0FDC-EFE1-8F44-AE60-C2611D3F9D2B}" sibTransId="{1F9D0335-5021-7747-8EA5-DD9840D3E21E}"/>
    <dgm:cxn modelId="{EB96DC80-84E7-9B47-9B53-F7CCD137B6CC}" srcId="{D2333CFF-F200-6D41-9B11-98E4A1B106FB}" destId="{D3A8CB92-4345-2E49-AF80-A680AC947D40}" srcOrd="6" destOrd="0" parTransId="{43518F57-505E-2244-BEAA-474B0BC2F72E}" sibTransId="{4001EEE0-6736-F64F-BB3A-762D257403BE}"/>
    <dgm:cxn modelId="{2E02D9D9-7741-E44C-B8AB-9B612FA230F8}" type="presOf" srcId="{E4CEABA4-6D14-C943-A777-EE0292102907}" destId="{EE454DE4-86E8-5249-9923-FF70CF2C0B4A}" srcOrd="0" destOrd="3" presId="urn:microsoft.com/office/officeart/2005/8/layout/hList6"/>
    <dgm:cxn modelId="{6E203B7B-AA10-1048-BC72-347EB7CD7235}" type="presOf" srcId="{8AF54594-C259-2E4F-8C28-6C5FADF44A67}" destId="{6382C0C1-5EC8-F341-A825-B82B9A146186}" srcOrd="0" destOrd="9" presId="urn:microsoft.com/office/officeart/2005/8/layout/hList6"/>
    <dgm:cxn modelId="{E3FDB123-DC1F-2340-8486-5A202BE6F9CF}" srcId="{E7BF2594-FE55-714D-BC40-66BE5F9DDAE2}" destId="{02494E5A-95CE-7B4A-869C-5723AF7E3AE9}" srcOrd="5" destOrd="0" parTransId="{EF16CC55-2982-F243-89E7-CD5DD50EC94B}" sibTransId="{2418D424-B8B6-E64C-BF89-A5E323EA01E6}"/>
    <dgm:cxn modelId="{5383D68D-0CEF-E24E-9916-652CBFB2AFA6}" type="presOf" srcId="{F453F203-B9AC-AE42-8F34-BB18F4925FEB}" destId="{9E382904-1650-ED47-8305-B1D69E68C54B}" srcOrd="0" destOrd="5" presId="urn:microsoft.com/office/officeart/2005/8/layout/hList6"/>
    <dgm:cxn modelId="{8A4492D8-EF0D-094A-8AE1-66B3A1B7F659}" type="presOf" srcId="{70E6F960-4CAC-4E4D-9D3D-3074D1A4DFE4}" destId="{966D7F09-DBF5-D04C-A1A2-18526ADDA0CB}" srcOrd="0" destOrd="3" presId="urn:microsoft.com/office/officeart/2005/8/layout/hList6"/>
    <dgm:cxn modelId="{6A8ACA84-9E8F-9D46-98A7-6965C058F7FB}" type="presOf" srcId="{02494E5A-95CE-7B4A-869C-5723AF7E3AE9}" destId="{6382C0C1-5EC8-F341-A825-B82B9A146186}" srcOrd="0" destOrd="6" presId="urn:microsoft.com/office/officeart/2005/8/layout/hList6"/>
    <dgm:cxn modelId="{154A7AB7-7E68-A644-ABC0-743F796CE269}" srcId="{D2333CFF-F200-6D41-9B11-98E4A1B106FB}" destId="{16B59C61-F343-1C4F-B3C2-F2EFB2F95D1B}" srcOrd="1" destOrd="0" parTransId="{7050CFF2-7EB4-D547-85B0-26E560E27126}" sibTransId="{33330F61-7D47-C54A-B618-260235E81CFA}"/>
    <dgm:cxn modelId="{E5433BFB-F8AC-DC47-B367-1BB41D360044}" type="presOf" srcId="{61502C6B-DF61-D142-A328-A397078B5F6D}" destId="{84D7FA25-C7D1-BB49-8E81-31CA0BB46D92}" srcOrd="0" destOrd="6" presId="urn:microsoft.com/office/officeart/2005/8/layout/hList6"/>
    <dgm:cxn modelId="{728D734A-6A40-774C-91D3-53E8E03913D2}" srcId="{E7BF2594-FE55-714D-BC40-66BE5F9DDAE2}" destId="{537FA2B5-0FF8-8946-BAE0-C4739BF65750}" srcOrd="0" destOrd="0" parTransId="{F54EFD7B-CAED-7140-A37A-A001F1E7A1C1}" sibTransId="{5E35479A-531A-F54A-92FF-7C9718ACF1D0}"/>
    <dgm:cxn modelId="{B06BC24D-E21F-E249-B1E9-A3A8507F72F5}" srcId="{C0212429-F512-0240-82E0-F8FE4653A37C}" destId="{EA8D3D62-2B4C-7741-97EF-A63DE5299B1E}" srcOrd="6" destOrd="0" parTransId="{54D56954-ECDE-474A-ABC9-BACB04CB3C59}" sibTransId="{37575A87-4DA2-1E4D-91FE-919F067E5B20}"/>
    <dgm:cxn modelId="{C195D9F6-E69A-254B-8050-2B8AD308B4BF}" type="presOf" srcId="{BE26148B-32C2-7F4F-B8DD-3E3408A571FE}" destId="{84D7FA25-C7D1-BB49-8E81-31CA0BB46D92}" srcOrd="0" destOrd="2" presId="urn:microsoft.com/office/officeart/2005/8/layout/hList6"/>
    <dgm:cxn modelId="{4E94DB22-C9C2-1A45-A379-812C4A0465E5}" srcId="{C0212429-F512-0240-82E0-F8FE4653A37C}" destId="{D627DB91-5A43-6C4D-9612-4C3CCFEE2CBA}" srcOrd="0" destOrd="0" parTransId="{755B2053-5383-EC47-9D3D-D07C15718342}" sibTransId="{E5047426-2F5A-D04B-A8B5-4DFC624BF402}"/>
    <dgm:cxn modelId="{45BE1C3E-5EF7-EA4A-8363-27F713446C26}" srcId="{F02756DA-DC83-734F-91EF-C4D355B9C7D2}" destId="{C0212429-F512-0240-82E0-F8FE4653A37C}" srcOrd="3" destOrd="0" parTransId="{516367B5-68C5-9341-9356-38A7DE8F3E89}" sibTransId="{AFD31BE8-877C-BB47-871B-5B27283F808E}"/>
    <dgm:cxn modelId="{07645ECE-6B32-CB48-AF8C-DCF9EC034B80}" srcId="{E7BF2594-FE55-714D-BC40-66BE5F9DDAE2}" destId="{7B6C903C-D5D0-2245-8CDD-2D2898E4A1EC}" srcOrd="1" destOrd="0" parTransId="{3B26D47A-2171-4F47-807F-C37BDF8A9F43}" sibTransId="{247A6D69-FBA7-3040-8C19-DE6B1043AFD0}"/>
    <dgm:cxn modelId="{0EDD0AEF-22AE-6148-ADDB-5F8FBE9241F7}" type="presOf" srcId="{25F45CC4-8548-1B4A-B236-3EDD0955E711}" destId="{84D7FA25-C7D1-BB49-8E81-31CA0BB46D92}" srcOrd="0" destOrd="7" presId="urn:microsoft.com/office/officeart/2005/8/layout/hList6"/>
    <dgm:cxn modelId="{003C4C8E-31C3-FA4E-802F-2D7876D23C93}" type="presOf" srcId="{1E76E045-656E-E34E-9EB9-077E09A78870}" destId="{6382C0C1-5EC8-F341-A825-B82B9A146186}" srcOrd="0" destOrd="8" presId="urn:microsoft.com/office/officeart/2005/8/layout/hList6"/>
    <dgm:cxn modelId="{5BB0F0EA-5C4F-934E-90A9-172F51919581}" srcId="{6EB41ED7-04AD-474E-96FC-B4885A079259}" destId="{CD966861-2A7A-1C44-9955-415F292C3EC6}" srcOrd="3" destOrd="0" parTransId="{B52E4873-567C-E743-B4BE-744CA34863E8}" sibTransId="{7D7D341E-DFE5-5F48-AA5D-85568B9183E2}"/>
    <dgm:cxn modelId="{81F2181F-EF39-4649-B623-7E2E13CE1501}" type="presOf" srcId="{3BE2825D-59EC-2745-986B-2C0B2B4858F1}" destId="{84D7FA25-C7D1-BB49-8E81-31CA0BB46D92}" srcOrd="0" destOrd="4" presId="urn:microsoft.com/office/officeart/2005/8/layout/hList6"/>
    <dgm:cxn modelId="{72068BD7-DB1A-5A45-AF4E-4EEF8E9E9258}" type="presOf" srcId="{74119FCD-FDD7-3343-8053-29130333A5F8}" destId="{9E382904-1650-ED47-8305-B1D69E68C54B}" srcOrd="0" destOrd="6" presId="urn:microsoft.com/office/officeart/2005/8/layout/hList6"/>
    <dgm:cxn modelId="{E1A695B7-DDFC-174F-90AD-5A99ED6529DD}" type="presOf" srcId="{6A35F4DA-70D6-0546-828F-FF1DCE584448}" destId="{9E382904-1650-ED47-8305-B1D69E68C54B}" srcOrd="0" destOrd="4" presId="urn:microsoft.com/office/officeart/2005/8/layout/hList6"/>
    <dgm:cxn modelId="{82F1AF0E-0B74-0046-A320-54951AE72D41}" type="presOf" srcId="{D3A8CB92-4345-2E49-AF80-A680AC947D40}" destId="{9E382904-1650-ED47-8305-B1D69E68C54B}" srcOrd="0" destOrd="7" presId="urn:microsoft.com/office/officeart/2005/8/layout/hList6"/>
    <dgm:cxn modelId="{22E262E3-C564-5744-AAE4-6696000E0C5F}" srcId="{C0212429-F512-0240-82E0-F8FE4653A37C}" destId="{DFA4F7CA-012B-BF41-8481-AD91647F662D}" srcOrd="4" destOrd="0" parTransId="{9559CB55-48F8-E943-85B7-6E5826AAB149}" sibTransId="{61AEBBFB-56EF-E84A-A7CD-7628EE60C466}"/>
    <dgm:cxn modelId="{856B573D-8FFD-5A4B-AA77-B8A07CEC2632}" srcId="{D2333CFF-F200-6D41-9B11-98E4A1B106FB}" destId="{6A35F4DA-70D6-0546-828F-FF1DCE584448}" srcOrd="3" destOrd="0" parTransId="{4FE41227-AD02-E043-8274-728314914D69}" sibTransId="{8407BC8D-D975-4145-9BBA-7F5783F3A854}"/>
    <dgm:cxn modelId="{979E101C-7884-D349-A437-1397A66691F7}" srcId="{6EB41ED7-04AD-474E-96FC-B4885A079259}" destId="{70E6F960-4CAC-4E4D-9D3D-3074D1A4DFE4}" srcOrd="2" destOrd="0" parTransId="{953D4429-07C2-9141-855F-995B7996377D}" sibTransId="{3B908782-7680-5345-97B7-7062B29E44AE}"/>
    <dgm:cxn modelId="{811F422B-E8D1-424C-8847-F75FBB4C5517}" type="presOf" srcId="{62F487FE-95C9-3D43-AA5D-F0F7D3125D3D}" destId="{EE454DE4-86E8-5249-9923-FF70CF2C0B4A}" srcOrd="0" destOrd="4" presId="urn:microsoft.com/office/officeart/2005/8/layout/hList6"/>
    <dgm:cxn modelId="{59C6C01A-84C9-1746-BBB6-54F976BC2890}" srcId="{C0212429-F512-0240-82E0-F8FE4653A37C}" destId="{E1AFA731-59EE-FE48-89F2-14C85ABB7767}" srcOrd="5" destOrd="0" parTransId="{4193EF94-6E44-7A45-8217-CDBFA99C575A}" sibTransId="{CA015405-540A-DC4C-8936-69405F1AA5D1}"/>
    <dgm:cxn modelId="{53441ADC-B4AD-2545-BD02-AB4C5DF90031}" type="presOf" srcId="{568D838D-FE63-3E43-95C6-ECF5634CC33D}" destId="{84D7FA25-C7D1-BB49-8E81-31CA0BB46D92}" srcOrd="0" destOrd="1" presId="urn:microsoft.com/office/officeart/2005/8/layout/hList6"/>
    <dgm:cxn modelId="{048F9CDE-B822-5843-8BE7-A6AEBE555478}" type="presOf" srcId="{FAD23F0F-D961-C740-A794-0675A585AF88}" destId="{966D7F09-DBF5-D04C-A1A2-18526ADDA0CB}" srcOrd="0" destOrd="2" presId="urn:microsoft.com/office/officeart/2005/8/layout/hList6"/>
    <dgm:cxn modelId="{144EC717-71D2-0842-9DBE-C0EC78129412}" type="presOf" srcId="{EA8D3D62-2B4C-7741-97EF-A63DE5299B1E}" destId="{EE454DE4-86E8-5249-9923-FF70CF2C0B4A}" srcOrd="0" destOrd="7" presId="urn:microsoft.com/office/officeart/2005/8/layout/hList6"/>
    <dgm:cxn modelId="{D4797D9A-ECC5-4947-97BD-493FDCEE3800}" type="presOf" srcId="{ABA94F88-BCB8-6642-9B5A-57C70EF5DE0C}" destId="{84D7FA25-C7D1-BB49-8E81-31CA0BB46D92}" srcOrd="0" destOrd="3" presId="urn:microsoft.com/office/officeart/2005/8/layout/hList6"/>
    <dgm:cxn modelId="{944E7842-5C09-FE43-874D-A8B706A1ECFA}" type="presOf" srcId="{969C35C0-E970-4C45-B4CA-DB7880672887}" destId="{966D7F09-DBF5-D04C-A1A2-18526ADDA0CB}" srcOrd="0" destOrd="6" presId="urn:microsoft.com/office/officeart/2005/8/layout/hList6"/>
    <dgm:cxn modelId="{5632CBE5-A915-024E-9377-5F99BA40B677}" type="presOf" srcId="{8402D28D-4D19-D44D-9CA5-916D1888786A}" destId="{EE454DE4-86E8-5249-9923-FF70CF2C0B4A}" srcOrd="0" destOrd="2" presId="urn:microsoft.com/office/officeart/2005/8/layout/hList6"/>
    <dgm:cxn modelId="{AA656F64-F35A-304E-BF8B-0D67945F4BD9}" srcId="{6EB41ED7-04AD-474E-96FC-B4885A079259}" destId="{969C35C0-E970-4C45-B4CA-DB7880672887}" srcOrd="5" destOrd="0" parTransId="{587205AC-50D7-5548-BE67-491FCF26AC2B}" sibTransId="{723A26C8-861D-C749-B9E2-833FBCAADE7C}"/>
    <dgm:cxn modelId="{77E7BA20-6F72-434A-9F77-6DA798D0A951}" srcId="{E7BF2594-FE55-714D-BC40-66BE5F9DDAE2}" destId="{4C998B4E-A6EA-A547-9783-FDA25D589DAB}" srcOrd="4" destOrd="0" parTransId="{784DF600-1A1F-4B49-8768-20ADAE966947}" sibTransId="{34892EC6-55B3-2849-8087-D1C549ACDA21}"/>
    <dgm:cxn modelId="{89463A95-1B27-0441-B741-1609A50459C2}" type="presOf" srcId="{4C998B4E-A6EA-A547-9783-FDA25D589DAB}" destId="{6382C0C1-5EC8-F341-A825-B82B9A146186}" srcOrd="0" destOrd="5" presId="urn:microsoft.com/office/officeart/2005/8/layout/hList6"/>
    <dgm:cxn modelId="{EDD80A7C-1131-7941-99AF-DFE3CBDD8B66}" srcId="{C82CEED9-6917-3644-BED8-8876099BC353}" destId="{ABA94F88-BCB8-6642-9B5A-57C70EF5DE0C}" srcOrd="2" destOrd="0" parTransId="{07BF504A-8D5C-6845-92F4-86F6704DC947}" sibTransId="{9C0882E8-5A87-F24D-A86F-8FF82A9CA8C5}"/>
    <dgm:cxn modelId="{760D33B2-5CA7-7F44-85A3-CD1DB0F983CD}" srcId="{E7BF2594-FE55-714D-BC40-66BE5F9DDAE2}" destId="{011F1B84-014F-F040-A4D2-ECC8DB854AEF}" srcOrd="3" destOrd="0" parTransId="{D8061E6F-D60B-394A-8BFF-D31E67F07399}" sibTransId="{BDDDE9B6-86B1-BA4D-90F2-58DCA51585FB}"/>
    <dgm:cxn modelId="{58EB82E3-60C7-234C-82DC-165DEC8B666F}" srcId="{C82CEED9-6917-3644-BED8-8876099BC353}" destId="{E7A15DE0-6D27-D74F-8F98-9B017BEF6810}" srcOrd="4" destOrd="0" parTransId="{76E14420-6B6D-874E-85F5-585739DF9B0E}" sibTransId="{CEBA0331-1F1A-2842-B6C6-622C29D10A22}"/>
    <dgm:cxn modelId="{E504B816-1A07-8644-B909-7766410A10FE}" srcId="{6EB41ED7-04AD-474E-96FC-B4885A079259}" destId="{FAD23F0F-D961-C740-A794-0675A585AF88}" srcOrd="1" destOrd="0" parTransId="{09B10049-A4C5-A546-B7B0-F0A386F664B7}" sibTransId="{84B6AAC2-95BC-5549-8E07-23EDE355812A}"/>
    <dgm:cxn modelId="{96E8DCBD-7D8B-A14B-9180-986EB6B64769}" srcId="{6EB41ED7-04AD-474E-96FC-B4885A079259}" destId="{479AE9EB-32B4-0D40-B32E-6685807FCEFF}" srcOrd="4" destOrd="0" parTransId="{BA6F0CFD-3349-DE40-BB93-072205695DBF}" sibTransId="{7716D48E-1578-4146-8265-B7FAB0BAB299}"/>
    <dgm:cxn modelId="{6606E415-B925-E941-B526-68E826EDE6C7}" srcId="{C82CEED9-6917-3644-BED8-8876099BC353}" destId="{568D838D-FE63-3E43-95C6-ECF5634CC33D}" srcOrd="0" destOrd="0" parTransId="{7FF03561-8A3D-A149-9B86-70FCFAFE49D8}" sibTransId="{38E248E4-9AAE-C847-8D7C-96CEC2AEFC35}"/>
    <dgm:cxn modelId="{5EB1FE80-E35F-974E-80AE-6099F72DA1E2}" type="presOf" srcId="{E7BF2594-FE55-714D-BC40-66BE5F9DDAE2}" destId="{6382C0C1-5EC8-F341-A825-B82B9A146186}" srcOrd="0" destOrd="0" presId="urn:microsoft.com/office/officeart/2005/8/layout/hList6"/>
    <dgm:cxn modelId="{0DA1CDA3-8390-A146-9908-1AAEC6CBC1B2}" type="presOf" srcId="{479AE9EB-32B4-0D40-B32E-6685807FCEFF}" destId="{966D7F09-DBF5-D04C-A1A2-18526ADDA0CB}" srcOrd="0" destOrd="5" presId="urn:microsoft.com/office/officeart/2005/8/layout/hList6"/>
    <dgm:cxn modelId="{90F7F657-A85D-CB45-A169-7FB19DEC4BCA}" type="presOf" srcId="{0B10DCBD-DB08-7A46-A180-CD9C49C88B81}" destId="{6382C0C1-5EC8-F341-A825-B82B9A146186}" srcOrd="0" destOrd="7" presId="urn:microsoft.com/office/officeart/2005/8/layout/hList6"/>
    <dgm:cxn modelId="{88954582-B83C-8742-9FC8-EA4C0DCF39D6}" srcId="{C82CEED9-6917-3644-BED8-8876099BC353}" destId="{25F45CC4-8548-1B4A-B236-3EDD0955E711}" srcOrd="6" destOrd="0" parTransId="{28F829F9-8C79-654C-BC93-8E2FB97D8864}" sibTransId="{6BAA30EA-EC99-834A-9D1A-AAB18A520BF6}"/>
    <dgm:cxn modelId="{5C0E259F-1ED7-F543-8931-557FA8BBC97E}" srcId="{F02756DA-DC83-734F-91EF-C4D355B9C7D2}" destId="{D2333CFF-F200-6D41-9B11-98E4A1B106FB}" srcOrd="1" destOrd="0" parTransId="{88075F8C-4CFA-F844-855C-282AEB04D859}" sibTransId="{EE8338FC-8FEA-6B42-8BCF-6EFE6BA6490B}"/>
    <dgm:cxn modelId="{99BF8F53-430F-3B42-A1A4-23573B4327A9}" srcId="{E7BF2594-FE55-714D-BC40-66BE5F9DDAE2}" destId="{0B10DCBD-DB08-7A46-A180-CD9C49C88B81}" srcOrd="6" destOrd="0" parTransId="{AC5BE134-7E4A-BB4D-ACD3-3F406F3326FB}" sibTransId="{F2E3C23F-3A29-7F48-9384-995E880610FC}"/>
    <dgm:cxn modelId="{AFE3D552-AB2B-8F4C-8F25-BE9AB512B99C}" type="presOf" srcId="{034F21C3-6EC7-6C4A-8915-573CA8503786}" destId="{966D7F09-DBF5-D04C-A1A2-18526ADDA0CB}" srcOrd="0" destOrd="7" presId="urn:microsoft.com/office/officeart/2005/8/layout/hList6"/>
    <dgm:cxn modelId="{66FA22C9-48CD-8D43-84B9-AF5CDFF7A3C8}" srcId="{C0212429-F512-0240-82E0-F8FE4653A37C}" destId="{62F487FE-95C9-3D43-AA5D-F0F7D3125D3D}" srcOrd="3" destOrd="0" parTransId="{340FD1D9-F25E-4E4B-9431-24570AB8E084}" sibTransId="{2035FC08-DC41-CA49-972E-C275DE5EEE0F}"/>
    <dgm:cxn modelId="{681D7209-D610-8348-A5E7-DBD8876835EB}" type="presOf" srcId="{D627DB91-5A43-6C4D-9612-4C3CCFEE2CBA}" destId="{EE454DE4-86E8-5249-9923-FF70CF2C0B4A}" srcOrd="0" destOrd="1" presId="urn:microsoft.com/office/officeart/2005/8/layout/hList6"/>
    <dgm:cxn modelId="{4BFCE676-7933-E04C-B77D-E21F2E45F613}" type="presOf" srcId="{DFA4F7CA-012B-BF41-8481-AD91647F662D}" destId="{EE454DE4-86E8-5249-9923-FF70CF2C0B4A}" srcOrd="0" destOrd="5" presId="urn:microsoft.com/office/officeart/2005/8/layout/hList6"/>
    <dgm:cxn modelId="{45F644E0-7024-CB46-89FC-72D11CFA2408}" srcId="{C0212429-F512-0240-82E0-F8FE4653A37C}" destId="{E4CEABA4-6D14-C943-A777-EE0292102907}" srcOrd="2" destOrd="0" parTransId="{6A2F631B-9C81-9541-A540-28A8B5560924}" sibTransId="{4147728E-BC32-2C46-A141-C06F62EF0E45}"/>
    <dgm:cxn modelId="{399D15BA-0287-7844-860F-090BE8697DEE}" srcId="{E7BF2594-FE55-714D-BC40-66BE5F9DDAE2}" destId="{1E76E045-656E-E34E-9EB9-077E09A78870}" srcOrd="7" destOrd="0" parTransId="{DA756CEB-B255-9848-B95D-1FFE346DC585}" sibTransId="{87C01756-81A5-AD4F-95E7-0004655B48CE}"/>
    <dgm:cxn modelId="{6B60E654-FDFE-974C-99D6-14DC8B75F3BA}" srcId="{E7BF2594-FE55-714D-BC40-66BE5F9DDAE2}" destId="{8AF54594-C259-2E4F-8C28-6C5FADF44A67}" srcOrd="8" destOrd="0" parTransId="{A9BAEB9F-5026-4348-AEE3-A5AD36EAEDA4}" sibTransId="{ECDACFA8-7EF3-654B-B6FC-D4442B8739F5}"/>
    <dgm:cxn modelId="{65DE058F-1CFD-A048-9742-F360FA3F7CA2}" srcId="{C82CEED9-6917-3644-BED8-8876099BC353}" destId="{61502C6B-DF61-D142-A328-A397078B5F6D}" srcOrd="5" destOrd="0" parTransId="{CF45704C-1015-F84A-930C-29E156E5F7DE}" sibTransId="{82E4D60A-D931-DB43-8E00-F3452EBEB70D}"/>
    <dgm:cxn modelId="{00242049-8076-C044-A346-81FDEE345402}" type="presOf" srcId="{4AAF1AAA-0A3A-FF4B-A046-28D32393798E}" destId="{9E382904-1650-ED47-8305-B1D69E68C54B}" srcOrd="0" destOrd="3" presId="urn:microsoft.com/office/officeart/2005/8/layout/hList6"/>
    <dgm:cxn modelId="{92978C27-44A5-0544-BD8D-3D8183FB8D10}" srcId="{D2333CFF-F200-6D41-9B11-98E4A1B106FB}" destId="{4AAF1AAA-0A3A-FF4B-A046-28D32393798E}" srcOrd="2" destOrd="0" parTransId="{D2783821-FA97-0A43-B07E-C754EC20AF10}" sibTransId="{9090EB82-BF41-A447-9F89-744FF4051E5E}"/>
    <dgm:cxn modelId="{C52550FE-612A-D140-8F00-C7D2763BE0A5}" srcId="{6EB41ED7-04AD-474E-96FC-B4885A079259}" destId="{D092F496-F9A7-4C4E-A768-8A3CE1F07141}" srcOrd="0" destOrd="0" parTransId="{B3F80B39-8CD2-C148-8AEF-DB7B5F851572}" sibTransId="{9C1B8CDD-AD4B-CC49-B5D1-EB5A4D201F8B}"/>
    <dgm:cxn modelId="{89CA7524-9806-DB48-9025-FA106060C234}" type="presOf" srcId="{F02756DA-DC83-734F-91EF-C4D355B9C7D2}" destId="{9C47A9EF-6E21-B946-9ACC-AC9E7D0384C5}" srcOrd="0" destOrd="0" presId="urn:microsoft.com/office/officeart/2005/8/layout/hList6"/>
    <dgm:cxn modelId="{FD08CB7D-EB74-D14E-AF56-E899564F9269}" type="presOf" srcId="{E1AFA731-59EE-FE48-89F2-14C85ABB7767}" destId="{EE454DE4-86E8-5249-9923-FF70CF2C0B4A}" srcOrd="0" destOrd="6" presId="urn:microsoft.com/office/officeart/2005/8/layout/hList6"/>
    <dgm:cxn modelId="{E38EFDE3-CE39-A148-90BE-CFF2AAA74C2E}" type="presOf" srcId="{1A28FBB6-9C8A-204F-AB28-9E642BAF32E0}" destId="{9E382904-1650-ED47-8305-B1D69E68C54B}" srcOrd="0" destOrd="1" presId="urn:microsoft.com/office/officeart/2005/8/layout/hList6"/>
    <dgm:cxn modelId="{8E60B54B-D1B1-4047-B0BD-981BFFBAFE7B}" srcId="{F02756DA-DC83-734F-91EF-C4D355B9C7D2}" destId="{C82CEED9-6917-3644-BED8-8876099BC353}" srcOrd="0" destOrd="0" parTransId="{F5BBD1F6-B86F-C245-A50C-AA560796049A}" sibTransId="{B5EA5719-8E4B-BF40-B147-1593CBEBD558}"/>
    <dgm:cxn modelId="{ABE27E84-8595-4441-8545-148179731C19}" type="presOf" srcId="{D092F496-F9A7-4C4E-A768-8A3CE1F07141}" destId="{966D7F09-DBF5-D04C-A1A2-18526ADDA0CB}" srcOrd="0" destOrd="1" presId="urn:microsoft.com/office/officeart/2005/8/layout/hList6"/>
    <dgm:cxn modelId="{15643557-BE4F-454D-B0A0-00AE5077ECCF}" type="presOf" srcId="{011F1B84-014F-F040-A4D2-ECC8DB854AEF}" destId="{6382C0C1-5EC8-F341-A825-B82B9A146186}" srcOrd="0" destOrd="4" presId="urn:microsoft.com/office/officeart/2005/8/layout/hList6"/>
    <dgm:cxn modelId="{C7C2EB37-DE8E-954A-8E42-46E01CFFCCE5}" type="presOf" srcId="{C82CEED9-6917-3644-BED8-8876099BC353}" destId="{84D7FA25-C7D1-BB49-8E81-31CA0BB46D92}" srcOrd="0" destOrd="0" presId="urn:microsoft.com/office/officeart/2005/8/layout/hList6"/>
    <dgm:cxn modelId="{07E1A70B-4C0D-2745-B2F8-36E74F3BFC81}" type="presOf" srcId="{CD966861-2A7A-1C44-9955-415F292C3EC6}" destId="{966D7F09-DBF5-D04C-A1A2-18526ADDA0CB}" srcOrd="0" destOrd="4" presId="urn:microsoft.com/office/officeart/2005/8/layout/hList6"/>
    <dgm:cxn modelId="{6B7F0155-735B-1541-8243-64E9CC0F2F76}" srcId="{D2333CFF-F200-6D41-9B11-98E4A1B106FB}" destId="{74119FCD-FDD7-3343-8053-29130333A5F8}" srcOrd="5" destOrd="0" parTransId="{29382250-5E66-424A-BF27-5A9E8DFC6A46}" sibTransId="{CE34AC5C-4332-D042-879B-A14841F0DBD2}"/>
    <dgm:cxn modelId="{02385FAA-F63D-7744-AAA7-15D5EC73477E}" srcId="{C82CEED9-6917-3644-BED8-8876099BC353}" destId="{BE26148B-32C2-7F4F-B8DD-3E3408A571FE}" srcOrd="1" destOrd="0" parTransId="{E6D324EB-8157-B940-9C47-9C974F1F8945}" sibTransId="{8F582ED0-6086-A74D-808F-2273720B7E9C}"/>
    <dgm:cxn modelId="{DA72A149-701B-044B-A0D7-3B48309F1E9F}" type="presOf" srcId="{537FA2B5-0FF8-8946-BAE0-C4739BF65750}" destId="{6382C0C1-5EC8-F341-A825-B82B9A146186}" srcOrd="0" destOrd="1" presId="urn:microsoft.com/office/officeart/2005/8/layout/hList6"/>
    <dgm:cxn modelId="{624B1E96-19DB-BE49-982D-EE65250D9E07}" type="presOf" srcId="{E7D02808-3C2C-184E-8492-84B5ABACD99E}" destId="{6382C0C1-5EC8-F341-A825-B82B9A146186}" srcOrd="0" destOrd="3" presId="urn:microsoft.com/office/officeart/2005/8/layout/hList6"/>
    <dgm:cxn modelId="{F91124E8-C2F7-9C4B-9904-1823D6FF9ED5}" srcId="{D2333CFF-F200-6D41-9B11-98E4A1B106FB}" destId="{1A28FBB6-9C8A-204F-AB28-9E642BAF32E0}" srcOrd="0" destOrd="0" parTransId="{9AC74235-50F7-BF42-B9DD-4085CC9DFED2}" sibTransId="{367435AB-7F4F-C347-955D-F8A563BDB5D9}"/>
    <dgm:cxn modelId="{06271FFF-438B-8946-AFEB-7DECBFCFAE64}" srcId="{F02756DA-DC83-734F-91EF-C4D355B9C7D2}" destId="{6EB41ED7-04AD-474E-96FC-B4885A079259}" srcOrd="2" destOrd="0" parTransId="{5236AAD1-F6F1-8E4E-801B-28D5F913B7EE}" sibTransId="{24B7BA66-4A3B-8746-838D-10030F08FD79}"/>
    <dgm:cxn modelId="{B8B09D7C-4F0A-C746-B13E-C4E5B29AF6C5}" type="presOf" srcId="{E7A15DE0-6D27-D74F-8F98-9B017BEF6810}" destId="{84D7FA25-C7D1-BB49-8E81-31CA0BB46D92}" srcOrd="0" destOrd="5" presId="urn:microsoft.com/office/officeart/2005/8/layout/hList6"/>
    <dgm:cxn modelId="{6890696D-BD9B-4E4C-84F2-49863503F03A}" srcId="{6EB41ED7-04AD-474E-96FC-B4885A079259}" destId="{034F21C3-6EC7-6C4A-8915-573CA8503786}" srcOrd="6" destOrd="0" parTransId="{735DBF72-1CDC-0342-8869-CB1656247903}" sibTransId="{4FA1FCDE-7037-124B-96C4-66E45A41A5DE}"/>
    <dgm:cxn modelId="{2CA97A5D-BEDB-E848-AC34-38298A11B06C}" srcId="{C0212429-F512-0240-82E0-F8FE4653A37C}" destId="{8402D28D-4D19-D44D-9CA5-916D1888786A}" srcOrd="1" destOrd="0" parTransId="{61943B92-F4AA-6E4E-8D68-8B088A0071B5}" sibTransId="{6C648C3B-C5C3-6742-B657-87BCBF421091}"/>
    <dgm:cxn modelId="{601D6F5A-50EA-6449-9687-12ACC3F97CAF}" type="presOf" srcId="{7B6C903C-D5D0-2245-8CDD-2D2898E4A1EC}" destId="{6382C0C1-5EC8-F341-A825-B82B9A146186}" srcOrd="0" destOrd="2" presId="urn:microsoft.com/office/officeart/2005/8/layout/hList6"/>
    <dgm:cxn modelId="{2FD33AA2-6802-984C-9A29-4E5C84FD34EA}" type="presParOf" srcId="{9C47A9EF-6E21-B946-9ACC-AC9E7D0384C5}" destId="{84D7FA25-C7D1-BB49-8E81-31CA0BB46D92}" srcOrd="0" destOrd="0" presId="urn:microsoft.com/office/officeart/2005/8/layout/hList6"/>
    <dgm:cxn modelId="{EE806BCE-34A2-124B-9A62-0DC92001639E}" type="presParOf" srcId="{9C47A9EF-6E21-B946-9ACC-AC9E7D0384C5}" destId="{FDF94198-AE4F-1F47-B7CC-F7A41262AC7F}" srcOrd="1" destOrd="0" presId="urn:microsoft.com/office/officeart/2005/8/layout/hList6"/>
    <dgm:cxn modelId="{39904BBF-E22C-8C4A-A1B2-E82052E7CD66}" type="presParOf" srcId="{9C47A9EF-6E21-B946-9ACC-AC9E7D0384C5}" destId="{9E382904-1650-ED47-8305-B1D69E68C54B}" srcOrd="2" destOrd="0" presId="urn:microsoft.com/office/officeart/2005/8/layout/hList6"/>
    <dgm:cxn modelId="{1942AA07-1D48-3449-89A8-1CA7C6B64D79}" type="presParOf" srcId="{9C47A9EF-6E21-B946-9ACC-AC9E7D0384C5}" destId="{F64A5ACA-A2C6-BF49-BBB6-9C839CFC2243}" srcOrd="3" destOrd="0" presId="urn:microsoft.com/office/officeart/2005/8/layout/hList6"/>
    <dgm:cxn modelId="{4FBB867B-9851-424F-BDCC-FD0DEB2BF884}" type="presParOf" srcId="{9C47A9EF-6E21-B946-9ACC-AC9E7D0384C5}" destId="{966D7F09-DBF5-D04C-A1A2-18526ADDA0CB}" srcOrd="4" destOrd="0" presId="urn:microsoft.com/office/officeart/2005/8/layout/hList6"/>
    <dgm:cxn modelId="{A51187C1-5BE1-3145-9BF2-5FE40561CC3F}" type="presParOf" srcId="{9C47A9EF-6E21-B946-9ACC-AC9E7D0384C5}" destId="{1367A67C-4CC1-524A-A320-1097AF11858D}" srcOrd="5" destOrd="0" presId="urn:microsoft.com/office/officeart/2005/8/layout/hList6"/>
    <dgm:cxn modelId="{3599474E-81E0-6842-BCAA-E4C77AA54942}" type="presParOf" srcId="{9C47A9EF-6E21-B946-9ACC-AC9E7D0384C5}" destId="{EE454DE4-86E8-5249-9923-FF70CF2C0B4A}" srcOrd="6" destOrd="0" presId="urn:microsoft.com/office/officeart/2005/8/layout/hList6"/>
    <dgm:cxn modelId="{A0E66F6A-E4D1-C040-BADB-1EC21F557735}" type="presParOf" srcId="{9C47A9EF-6E21-B946-9ACC-AC9E7D0384C5}" destId="{10AE004A-1B88-FE45-B4C8-F41EA6526F18}" srcOrd="7" destOrd="0" presId="urn:microsoft.com/office/officeart/2005/8/layout/hList6"/>
    <dgm:cxn modelId="{F21C8F01-8522-8140-BEA7-B238FE9E7D22}" type="presParOf" srcId="{9C47A9EF-6E21-B946-9ACC-AC9E7D0384C5}" destId="{6382C0C1-5EC8-F341-A825-B82B9A146186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D7FA25-C7D1-BB49-8E81-31CA0BB46D92}">
      <dsp:nvSpPr>
        <dsp:cNvPr id="0" name=""/>
        <dsp:cNvSpPr/>
      </dsp:nvSpPr>
      <dsp:spPr>
        <a:xfrm rot="16200000">
          <a:off x="-1427281" y="1431347"/>
          <a:ext cx="4289611" cy="1426915"/>
        </a:xfrm>
        <a:prstGeom prst="flowChartManualOperati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291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Receiving 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Accept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Attend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Describe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Explain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Locate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Observe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Awareness</a:t>
          </a:r>
          <a:endParaRPr lang="en-US" sz="1100" kern="1200" dirty="0"/>
        </a:p>
      </dsp:txBody>
      <dsp:txXfrm rot="5400000">
        <a:off x="4067" y="857921"/>
        <a:ext cx="1426915" cy="2573767"/>
      </dsp:txXfrm>
    </dsp:sp>
    <dsp:sp modelId="{9E382904-1650-ED47-8305-B1D69E68C54B}">
      <dsp:nvSpPr>
        <dsp:cNvPr id="0" name=""/>
        <dsp:cNvSpPr/>
      </dsp:nvSpPr>
      <dsp:spPr>
        <a:xfrm rot="16200000">
          <a:off x="106653" y="1431347"/>
          <a:ext cx="4289611" cy="1426915"/>
        </a:xfrm>
        <a:prstGeom prst="flowChartManualOperati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291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Responding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Behave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Comply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Cooperate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Discuss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Examine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Follow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Model</a:t>
          </a:r>
          <a:endParaRPr lang="en-US" sz="1100" kern="1200" dirty="0"/>
        </a:p>
      </dsp:txBody>
      <dsp:txXfrm rot="5400000">
        <a:off x="1538001" y="857921"/>
        <a:ext cx="1426915" cy="2573767"/>
      </dsp:txXfrm>
    </dsp:sp>
    <dsp:sp modelId="{966D7F09-DBF5-D04C-A1A2-18526ADDA0CB}">
      <dsp:nvSpPr>
        <dsp:cNvPr id="0" name=""/>
        <dsp:cNvSpPr/>
      </dsp:nvSpPr>
      <dsp:spPr>
        <a:xfrm rot="16200000">
          <a:off x="1640588" y="1431347"/>
          <a:ext cx="4289611" cy="1426915"/>
        </a:xfrm>
        <a:prstGeom prst="flowChartManualOperati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291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Valuing 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Accept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Adapt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Balance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Choose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Differentiate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Defend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Influence </a:t>
          </a:r>
          <a:endParaRPr lang="en-US" sz="1100" kern="1200" dirty="0"/>
        </a:p>
      </dsp:txBody>
      <dsp:txXfrm rot="5400000">
        <a:off x="3071936" y="857921"/>
        <a:ext cx="1426915" cy="2573767"/>
      </dsp:txXfrm>
    </dsp:sp>
    <dsp:sp modelId="{EE454DE4-86E8-5249-9923-FF70CF2C0B4A}">
      <dsp:nvSpPr>
        <dsp:cNvPr id="0" name=""/>
        <dsp:cNvSpPr/>
      </dsp:nvSpPr>
      <dsp:spPr>
        <a:xfrm rot="16200000">
          <a:off x="3174522" y="1431347"/>
          <a:ext cx="4289611" cy="1426915"/>
        </a:xfrm>
        <a:prstGeom prst="flowChartManualOperati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291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Organization 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Adapt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Adjust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Alter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Change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Customize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Develop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Improve</a:t>
          </a:r>
          <a:endParaRPr lang="en-US" sz="1100" kern="1200" dirty="0"/>
        </a:p>
      </dsp:txBody>
      <dsp:txXfrm rot="5400000">
        <a:off x="4605870" y="857921"/>
        <a:ext cx="1426915" cy="2573767"/>
      </dsp:txXfrm>
    </dsp:sp>
    <dsp:sp modelId="{6382C0C1-5EC8-F341-A825-B82B9A146186}">
      <dsp:nvSpPr>
        <dsp:cNvPr id="0" name=""/>
        <dsp:cNvSpPr/>
      </dsp:nvSpPr>
      <dsp:spPr>
        <a:xfrm rot="16200000">
          <a:off x="4708457" y="1431347"/>
          <a:ext cx="4289611" cy="1426915"/>
        </a:xfrm>
        <a:prstGeom prst="flowChartManualOperati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70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70000"/>
                <a:satMod val="135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291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Characterization or Internalization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Authenticate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Characterize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Defend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Display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Embody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Habituate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Internalize 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Represent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Validate </a:t>
          </a:r>
          <a:endParaRPr lang="en-US" sz="1100" kern="1200" dirty="0"/>
        </a:p>
      </dsp:txBody>
      <dsp:txXfrm rot="5400000">
        <a:off x="6139805" y="857921"/>
        <a:ext cx="1426915" cy="2573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4BD64-9DD6-914C-81D2-9444DF55236E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11764-2A2E-F845-8E2B-0616063FC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75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www.wisc-online.com</a:t>
            </a:r>
            <a:r>
              <a:rPr lang="en-US" dirty="0" smtClean="0"/>
              <a:t>/objects/</a:t>
            </a:r>
            <a:r>
              <a:rPr lang="en-US" dirty="0" err="1" smtClean="0"/>
              <a:t>ViewObject.aspx?ID</a:t>
            </a:r>
            <a:r>
              <a:rPr lang="en-US" dirty="0" smtClean="0"/>
              <a:t>=OTT402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projects.coe.uga.edu</a:t>
            </a:r>
            <a:r>
              <a:rPr lang="en-US" dirty="0" smtClean="0"/>
              <a:t>/</a:t>
            </a:r>
            <a:r>
              <a:rPr lang="en-US" dirty="0" err="1" smtClean="0"/>
              <a:t>epltt</a:t>
            </a:r>
            <a:r>
              <a:rPr lang="en-US" dirty="0" smtClean="0"/>
              <a:t>/</a:t>
            </a:r>
            <a:r>
              <a:rPr lang="en-US" dirty="0" err="1" smtClean="0"/>
              <a:t>index.php?title</a:t>
            </a:r>
            <a:r>
              <a:rPr lang="en-US" dirty="0" smtClean="0"/>
              <a:t>=</a:t>
            </a:r>
            <a:r>
              <a:rPr lang="en-US" dirty="0" err="1" smtClean="0"/>
              <a:t>Teaching_and_Learning_in_Affective_Domain</a:t>
            </a:r>
            <a:r>
              <a:rPr lang="en-US" dirty="0" smtClean="0"/>
              <a:t> = WITH RESEARCH </a:t>
            </a:r>
          </a:p>
          <a:p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teaching.uncc.edu</a:t>
            </a:r>
            <a:r>
              <a:rPr lang="en-US" dirty="0" smtClean="0"/>
              <a:t>/articles-books/best-practice-articles/goals-objectives/blooms-taxonomy-educational-objectives = SCREEN</a:t>
            </a:r>
            <a:r>
              <a:rPr lang="en-US" baseline="0" dirty="0" smtClean="0"/>
              <a:t> SHOT IMAGE OF TABLE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90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52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23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19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15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Brainstorm examples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766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 smtClean="0"/>
              <a:t>value </a:t>
            </a:r>
            <a:r>
              <a:rPr lang="en-US" baseline="0" dirty="0" smtClean="0"/>
              <a:t>in action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234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71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83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151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11764-2A2E-F845-8E2B-0616063FC2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77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10/17/2012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hyperlink" Target="http://animoto.com/play/Tix6uPVnCzeR0fgZAUq2bA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hyperlink" Target="http://animoto.com" TargetMode="External"/><Relationship Id="rId5" Type="http://schemas.openxmlformats.org/officeDocument/2006/relationships/hyperlink" Target="http://www.pxleyes.com/blog/2009/06/100-touching-photos-expressing-loneliness-and-solitude/" TargetMode="External"/><Relationship Id="rId4" Type="http://schemas.openxmlformats.org/officeDocument/2006/relationships/hyperlink" Target="file:///\\localhost\Users\Carol\Desktop\_ESU\_ESU_MCOM_540\Wk_8\540_Photo_Compostion.ppt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0.png"/><Relationship Id="rId4" Type="http://schemas.openxmlformats.org/officeDocument/2006/relationships/hyperlink" Target="http://www.ted.com/talks/shimon_schocken_the_self_organizing_computer_course.html?utm_source=newsletter_weekly_2012-10-04&amp;utm_campaign=newsletter_weekly&amp;utm_medium=emai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5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6.png"/><Relationship Id="rId5" Type="http://schemas.openxmlformats.org/officeDocument/2006/relationships/hyperlink" Target="http://www.youtube.com/watch?v=wqoYdHqdWU4&amp;feature=youtu.be" TargetMode="External"/><Relationship Id="rId4" Type="http://schemas.openxmlformats.org/officeDocument/2006/relationships/hyperlink" Target="http://www.edutopia.org/blog/blended-learning-students-teach-students-envision-schools?utm_source=feedburner&amp;utm_medium=feed&amp;utm_campaign=Feed:+EdutopiaNewContent+(Edutopia)&amp;utm_content=Google+Feedfetch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Leading and Learning in the </a:t>
            </a:r>
            <a:r>
              <a:rPr lang="en-US" dirty="0" smtClean="0"/>
              <a:t>Affective </a:t>
            </a:r>
            <a:r>
              <a:rPr lang="en-US" dirty="0" err="1" smtClean="0"/>
              <a:t>Classoom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8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446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Three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pres?slideindex=1&amp;slidetitle="/>
              </a:rPr>
              <a:t>Photo Composition PPT</a:t>
            </a:r>
            <a:endParaRPr lang="en-US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Images of Loneliness and Solitude</a:t>
            </a:r>
            <a:endParaRPr lang="en-US" dirty="0">
              <a:hlinkClick r:id="rId5"/>
            </a:endParaRPr>
          </a:p>
          <a:p>
            <a:pPr>
              <a:buFontTx/>
              <a:buChar char="•"/>
            </a:pPr>
            <a:r>
              <a:rPr lang="en-US" dirty="0" smtClean="0">
                <a:hlinkClick r:id="rId6"/>
              </a:rPr>
              <a:t>Animoto</a:t>
            </a:r>
            <a:r>
              <a:rPr lang="en-US" dirty="0" smtClean="0">
                <a:hlinkClick r:id="rId5"/>
              </a:rPr>
              <a:t> </a:t>
            </a:r>
            <a:endParaRPr lang="en-US" dirty="0" smtClean="0"/>
          </a:p>
          <a:p>
            <a:pPr>
              <a:buFontTx/>
              <a:buChar char="•"/>
            </a:pPr>
            <a:r>
              <a:rPr lang="en-US" dirty="0" err="1" smtClean="0">
                <a:hlinkClick r:id="rId7"/>
              </a:rPr>
              <a:t>Animoto</a:t>
            </a:r>
            <a:r>
              <a:rPr lang="en-US" dirty="0" smtClean="0">
                <a:hlinkClick r:id="rId7"/>
              </a:rPr>
              <a:t> Example</a:t>
            </a: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939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Lynch, D. R., Russell, J. S., Evans, J. C., &amp; </a:t>
            </a:r>
            <a:r>
              <a:rPr lang="en-US" dirty="0" err="1"/>
              <a:t>Sutterer</a:t>
            </a:r>
            <a:r>
              <a:rPr lang="en-US" dirty="0"/>
              <a:t>, K. G. (2009). Beyond the Cognitive: The Affective Domain, Values, and the Achievement of the Vision. </a:t>
            </a:r>
            <a:r>
              <a:rPr lang="en-US" i="1" dirty="0"/>
              <a:t>Journal Of Professional Issues In Engineering Education &amp; Practice</a:t>
            </a:r>
            <a:r>
              <a:rPr lang="en-US" dirty="0"/>
              <a:t>, </a:t>
            </a:r>
            <a:r>
              <a:rPr lang="en-US" i="1" dirty="0"/>
              <a:t>135</a:t>
            </a:r>
            <a:r>
              <a:rPr lang="en-US" dirty="0"/>
              <a:t>(1), 47-56. doi:10.1061/(ASCE)1052-3928(2009)135:1(47</a:t>
            </a:r>
            <a:r>
              <a:rPr lang="en-US" dirty="0" smtClean="0"/>
              <a:t>)</a:t>
            </a:r>
          </a:p>
          <a:p>
            <a:pPr marL="228600" lvl="0" indent="-228600">
              <a:buAutoNum type="arabicPeriod"/>
            </a:pPr>
            <a:r>
              <a:rPr lang="en-US" dirty="0"/>
              <a:t>Mad child = </a:t>
            </a:r>
            <a:r>
              <a:rPr lang="en-US" dirty="0" err="1">
                <a:solidFill>
                  <a:schemeClr val="tx1"/>
                </a:solidFill>
              </a:rPr>
              <a:t>aadomaityte.blogspot.com</a:t>
            </a:r>
            <a:endParaRPr lang="en-US" dirty="0">
              <a:solidFill>
                <a:schemeClr val="tx1"/>
              </a:solidFill>
            </a:endParaRPr>
          </a:p>
          <a:p>
            <a:pPr marL="228600" lvl="0" indent="-228600">
              <a:buAutoNum type="arabicPeriod"/>
            </a:pPr>
            <a:r>
              <a:rPr lang="en-US" dirty="0"/>
              <a:t>Happy child = </a:t>
            </a:r>
            <a:r>
              <a:rPr lang="en-US" dirty="0">
                <a:solidFill>
                  <a:schemeClr val="tx1"/>
                </a:solidFill>
              </a:rPr>
              <a:t>more4kids.info</a:t>
            </a:r>
          </a:p>
          <a:p>
            <a:pPr marL="228600" lvl="0" indent="-228600">
              <a:buAutoNum type="arabicPeriod"/>
            </a:pPr>
            <a:r>
              <a:rPr lang="en-US" dirty="0"/>
              <a:t>Cognition = </a:t>
            </a:r>
            <a:r>
              <a:rPr lang="en-US" dirty="0" err="1">
                <a:solidFill>
                  <a:schemeClr val="tx1"/>
                </a:solidFill>
              </a:rPr>
              <a:t>finntrack.co.uk</a:t>
            </a:r>
            <a:endParaRPr lang="en-US" dirty="0">
              <a:solidFill>
                <a:schemeClr val="tx1"/>
              </a:solidFill>
            </a:endParaRPr>
          </a:p>
          <a:p>
            <a:pPr marL="228600" lvl="0" indent="-2286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Behavioral intentions = </a:t>
            </a:r>
            <a:r>
              <a:rPr lang="en-US" dirty="0" err="1">
                <a:solidFill>
                  <a:schemeClr val="tx1"/>
                </a:solidFill>
              </a:rPr>
              <a:t>thegeminigeek.com</a:t>
            </a:r>
            <a:endParaRPr lang="en-US" dirty="0">
              <a:solidFill>
                <a:schemeClr val="tx1"/>
              </a:solidFill>
            </a:endParaRPr>
          </a:p>
          <a:p>
            <a:pPr marL="228600" lvl="0" indent="-2286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Affective response = </a:t>
            </a:r>
            <a:r>
              <a:rPr lang="en-US" dirty="0" err="1">
                <a:solidFill>
                  <a:schemeClr val="tx1"/>
                </a:solidFill>
              </a:rPr>
              <a:t>eatdirtandthrive.wordpress.com</a:t>
            </a: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315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synthesize the concepts of cognitive and affective learning goals to achieve a dynamic, internalized learning experience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730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takes the fun out of learning . . . </a:t>
            </a:r>
            <a:endParaRPr lang="en-US" dirty="0"/>
          </a:p>
        </p:txBody>
      </p:sp>
      <p:pic>
        <p:nvPicPr>
          <p:cNvPr id="4" name="Content Placeholder 3" descr="Screen Shot 2012-10-17 at 12.30.28 PM.png">
            <a:hlinkClick r:id="rId4"/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2" b="787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428314" y="6261816"/>
            <a:ext cx="85218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http://</a:t>
            </a:r>
            <a:r>
              <a:rPr lang="en-US" sz="800" dirty="0" err="1"/>
              <a:t>www.ted.com</a:t>
            </a:r>
            <a:r>
              <a:rPr lang="en-US" sz="800" dirty="0"/>
              <a:t>/talks/shimon_schocken_the_self_organizing_computer_course.html?utm_source=newsletter_weekly_2012-10-04&amp;utm_campaign=</a:t>
            </a:r>
            <a:r>
              <a:rPr lang="en-US" sz="800" dirty="0" err="1"/>
              <a:t>newsletter_weekly&amp;utm_medium</a:t>
            </a:r>
            <a:r>
              <a:rPr lang="en-US" sz="800" dirty="0"/>
              <a:t>=email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582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provide engaged learning?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446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Affective Domain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7609862"/>
              </p:ext>
            </p:extLst>
          </p:nvPr>
        </p:nvGraphicFramePr>
        <p:xfrm>
          <a:off x="792162" y="1761565"/>
          <a:ext cx="7570787" cy="4289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71030" y="6263026"/>
            <a:ext cx="5273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/>
              <a:t>Kratwohl</a:t>
            </a:r>
            <a:r>
              <a:rPr lang="en-US" sz="900" dirty="0" smtClean="0"/>
              <a:t>, D.R., Bloom, B.S., and </a:t>
            </a:r>
            <a:r>
              <a:rPr lang="en-US" sz="900" dirty="0" err="1" smtClean="0"/>
              <a:t>Masia</a:t>
            </a:r>
            <a:r>
              <a:rPr lang="en-US" sz="900" dirty="0" smtClean="0"/>
              <a:t>, B. B. (1964). </a:t>
            </a:r>
            <a:r>
              <a:rPr lang="en-US" sz="900" i="1" dirty="0" smtClean="0"/>
              <a:t>Taxonomy of educational objectives: The classification </a:t>
            </a:r>
          </a:p>
          <a:p>
            <a:r>
              <a:rPr lang="en-US" sz="900" i="1" dirty="0" smtClean="0"/>
              <a:t>of educational goals. Handbook II: Affective domain, </a:t>
            </a:r>
            <a:r>
              <a:rPr lang="en-US" sz="900" dirty="0" err="1" smtClean="0"/>
              <a:t>Allyn</a:t>
            </a:r>
            <a:r>
              <a:rPr lang="en-US" sz="900" dirty="0" smtClean="0"/>
              <a:t> and Bacon: Boston, Mass. </a:t>
            </a:r>
            <a:endParaRPr lang="en-US" sz="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852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impact of the Affective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affective learning outcomes?</a:t>
            </a:r>
          </a:p>
          <a:p>
            <a:r>
              <a:rPr lang="en-US" dirty="0" smtClean="0"/>
              <a:t>Attitudes: Four interrelated qualities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349250" lvl="1" indent="0">
              <a:buNone/>
            </a:pPr>
            <a:endParaRPr lang="en-US" dirty="0" smtClean="0"/>
          </a:p>
        </p:txBody>
      </p:sp>
      <p:pic>
        <p:nvPicPr>
          <p:cNvPr id="5" name="Picture 4" descr="behavioral intentions 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855" y="3750117"/>
            <a:ext cx="2855792" cy="2855792"/>
          </a:xfrm>
          <a:prstGeom prst="rect">
            <a:avLst/>
          </a:prstGeom>
        </p:spPr>
      </p:pic>
      <p:pic>
        <p:nvPicPr>
          <p:cNvPr id="6" name="Picture 5" descr="happy child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109" y="3102549"/>
            <a:ext cx="1598492" cy="2402254"/>
          </a:xfrm>
          <a:prstGeom prst="rect">
            <a:avLst/>
          </a:prstGeom>
        </p:spPr>
      </p:pic>
      <p:pic>
        <p:nvPicPr>
          <p:cNvPr id="8" name="Picture 7" descr="cognition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353" y="3102549"/>
            <a:ext cx="1464755" cy="2006714"/>
          </a:xfrm>
          <a:prstGeom prst="rect">
            <a:avLst/>
          </a:prstGeom>
        </p:spPr>
      </p:pic>
      <p:pic>
        <p:nvPicPr>
          <p:cNvPr id="9" name="Picture 8" descr="affective response 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22" y="4406855"/>
            <a:ext cx="2199054" cy="219905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273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Theories </a:t>
            </a:r>
            <a:br>
              <a:rPr lang="en-US" dirty="0" smtClean="0"/>
            </a:br>
            <a:r>
              <a:rPr lang="en-US" dirty="0" smtClean="0"/>
              <a:t>of Attitude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Social Learning Theory </a:t>
            </a:r>
          </a:p>
          <a:p>
            <a:pPr lvl="1"/>
            <a:r>
              <a:rPr lang="en-US" dirty="0" smtClean="0"/>
              <a:t>Learning occurs through </a:t>
            </a:r>
          </a:p>
          <a:p>
            <a:pPr marL="34925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observation and modeling</a:t>
            </a:r>
          </a:p>
          <a:p>
            <a:pPr lvl="1">
              <a:buFontTx/>
              <a:buChar char="•"/>
            </a:pPr>
            <a:r>
              <a:rPr lang="en-US" dirty="0" smtClean="0"/>
              <a:t>How can peers teach peers?</a:t>
            </a:r>
          </a:p>
          <a:p>
            <a:pPr marL="349250" lvl="1" indent="0">
              <a:buNone/>
            </a:pPr>
            <a:endParaRPr lang="en-US" dirty="0" smtClean="0"/>
          </a:p>
          <a:p>
            <a:pPr marL="349250" lvl="1" indent="0">
              <a:buNone/>
            </a:pPr>
            <a:endParaRPr lang="en-US" dirty="0"/>
          </a:p>
        </p:txBody>
      </p:sp>
      <p:pic>
        <p:nvPicPr>
          <p:cNvPr id="4" name="Picture 3" descr="group of kids 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092" y="3727076"/>
            <a:ext cx="3492500" cy="23241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6616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on </a:t>
            </a:r>
            <a:br>
              <a:rPr lang="en-US" dirty="0" smtClean="0"/>
            </a:br>
            <a:r>
              <a:rPr lang="en-US" dirty="0" smtClean="0"/>
              <a:t>Attitude Change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Simonson &amp; </a:t>
            </a:r>
            <a:r>
              <a:rPr lang="en-US" dirty="0" err="1" smtClean="0"/>
              <a:t>Maushak</a:t>
            </a:r>
            <a:r>
              <a:rPr lang="en-US" dirty="0" smtClean="0"/>
              <a:t> (2001)</a:t>
            </a:r>
          </a:p>
          <a:p>
            <a:pPr lvl="1"/>
            <a:r>
              <a:rPr lang="en-US" dirty="0" smtClean="0"/>
              <a:t>Six guidelines for effective design of attitude instruction</a:t>
            </a:r>
          </a:p>
          <a:p>
            <a:pPr lvl="2"/>
            <a:r>
              <a:rPr lang="en-US" dirty="0" smtClean="0"/>
              <a:t>Realistic, relevant, and technically stimulating</a:t>
            </a:r>
          </a:p>
          <a:p>
            <a:pPr lvl="2"/>
            <a:r>
              <a:rPr lang="en-US" dirty="0" smtClean="0"/>
              <a:t>New information</a:t>
            </a:r>
          </a:p>
          <a:p>
            <a:pPr lvl="2"/>
            <a:r>
              <a:rPr lang="en-US" dirty="0" smtClean="0"/>
              <a:t>Be credible in persuasion</a:t>
            </a:r>
          </a:p>
          <a:p>
            <a:pPr lvl="2"/>
            <a:r>
              <a:rPr lang="en-US" dirty="0" smtClean="0"/>
              <a:t>Elicit purposeful emotional involvement</a:t>
            </a:r>
          </a:p>
          <a:p>
            <a:pPr lvl="2"/>
            <a:r>
              <a:rPr lang="en-US" dirty="0" smtClean="0"/>
              <a:t>Involve the learner </a:t>
            </a:r>
          </a:p>
          <a:p>
            <a:pPr lvl="2"/>
            <a:r>
              <a:rPr lang="en-US" dirty="0" smtClean="0"/>
              <a:t>Summative evaluation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10" y="6051176"/>
            <a:ext cx="79972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Simonson, M. and </a:t>
            </a:r>
            <a:r>
              <a:rPr lang="en-US" sz="900" dirty="0" err="1"/>
              <a:t>Maushak</a:t>
            </a:r>
            <a:r>
              <a:rPr lang="en-US" sz="900" dirty="0"/>
              <a:t>, N. (2001). Instructional technology and attitude change. In D. </a:t>
            </a:r>
            <a:r>
              <a:rPr lang="en-US" sz="900" dirty="0" err="1"/>
              <a:t>Jonassen</a:t>
            </a:r>
            <a:r>
              <a:rPr lang="en-US" sz="900" dirty="0"/>
              <a:t> (Ed.), Handbook of research for educational </a:t>
            </a:r>
            <a:r>
              <a:rPr lang="en-US" sz="900" dirty="0" smtClean="0"/>
              <a:t>communications</a:t>
            </a:r>
          </a:p>
          <a:p>
            <a:r>
              <a:rPr lang="en-US" sz="900" dirty="0" smtClean="0"/>
              <a:t> </a:t>
            </a:r>
            <a:r>
              <a:rPr lang="en-US" sz="900" dirty="0"/>
              <a:t>and technology (pp. 984-1016). </a:t>
            </a:r>
            <a:r>
              <a:rPr lang="en-US" sz="900" dirty="0" err="1"/>
              <a:t>Mahway</a:t>
            </a:r>
            <a:r>
              <a:rPr lang="en-US" sz="900" dirty="0"/>
              <a:t>, NJ: Lawrence Erlbaum </a:t>
            </a:r>
            <a:r>
              <a:rPr lang="en-US" sz="900" dirty="0" smtClean="0"/>
              <a:t>Associates </a:t>
            </a:r>
          </a:p>
          <a:p>
            <a:r>
              <a:rPr lang="en-US" sz="900" dirty="0" smtClean="0"/>
              <a:t>Accessed in: </a:t>
            </a:r>
            <a:r>
              <a:rPr lang="en-US" sz="900" dirty="0" err="1" smtClean="0"/>
              <a:t>projects.coe.uga.eduepitt</a:t>
            </a:r>
            <a:r>
              <a:rPr lang="en-US" sz="900" dirty="0" smtClean="0"/>
              <a:t>/</a:t>
            </a:r>
            <a:r>
              <a:rPr lang="en-US" sz="900" dirty="0" err="1" smtClean="0"/>
              <a:t>index.php?title</a:t>
            </a:r>
            <a:r>
              <a:rPr lang="en-US" sz="900" dirty="0" smtClean="0"/>
              <a:t>=</a:t>
            </a:r>
            <a:r>
              <a:rPr lang="en-US" sz="900" dirty="0" err="1" smtClean="0"/>
              <a:t>Teaching_and_Learning_in_Affective_Domain&amp;printable</a:t>
            </a:r>
            <a:r>
              <a:rPr lang="en-US" sz="900" dirty="0" smtClean="0"/>
              <a:t>=yes.</a:t>
            </a:r>
            <a:endParaRPr lang="en-US" sz="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716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in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When Students Do the Teaching </a:t>
            </a:r>
            <a:endParaRPr lang="en-US" dirty="0"/>
          </a:p>
        </p:txBody>
      </p:sp>
      <p:pic>
        <p:nvPicPr>
          <p:cNvPr id="4" name="Picture 3" descr="Screen Shot 2012-10-17 at 2.14.56 PM.png">
            <a:hlinkClick r:id="rId5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861" y="2658976"/>
            <a:ext cx="5380102" cy="35894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9658" y="6345473"/>
            <a:ext cx="36343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http://</a:t>
            </a:r>
            <a:r>
              <a:rPr lang="en-US" sz="900" dirty="0" err="1"/>
              <a:t>www.youtube.com</a:t>
            </a:r>
            <a:r>
              <a:rPr lang="en-US" sz="900" dirty="0"/>
              <a:t>/</a:t>
            </a:r>
            <a:r>
              <a:rPr lang="en-US" sz="900" dirty="0" err="1"/>
              <a:t>watch?v</a:t>
            </a:r>
            <a:r>
              <a:rPr lang="en-US" sz="900" dirty="0"/>
              <a:t>=wqoYdHqdWU4&amp;feature=</a:t>
            </a:r>
            <a:r>
              <a:rPr lang="en-US" sz="900" dirty="0" err="1"/>
              <a:t>youtu.be</a:t>
            </a:r>
            <a:endParaRPr lang="en-US" sz="9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89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412</Words>
  <Application>Microsoft Office PowerPoint</Application>
  <PresentationFormat>On-screen Show (4:3)</PresentationFormat>
  <Paragraphs>106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Infusion</vt:lpstr>
      <vt:lpstr>Leading and Learning in the Affective Classoom</vt:lpstr>
      <vt:lpstr>Objective</vt:lpstr>
      <vt:lpstr>Grading takes the fun out of learning . . . </vt:lpstr>
      <vt:lpstr>How do we provide engaged learning? </vt:lpstr>
      <vt:lpstr>Affective Domain </vt:lpstr>
      <vt:lpstr>The impact of the Affective Domain</vt:lpstr>
      <vt:lpstr>Learning Theories  of Attitude Change</vt:lpstr>
      <vt:lpstr>Research on  Attitude Change </vt:lpstr>
      <vt:lpstr>Example in Education</vt:lpstr>
      <vt:lpstr>Project Three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 Walker</dc:creator>
  <cp:lastModifiedBy>mcomm</cp:lastModifiedBy>
  <cp:revision>27</cp:revision>
  <cp:lastPrinted>2012-10-17T18:45:02Z</cp:lastPrinted>
  <dcterms:created xsi:type="dcterms:W3CDTF">2012-10-17T15:29:07Z</dcterms:created>
  <dcterms:modified xsi:type="dcterms:W3CDTF">2012-10-17T20:17:37Z</dcterms:modified>
</cp:coreProperties>
</file>